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ml" Extension="xml"/>
  <Default ContentType="image/png" Extension="png"/>
  <Default ContentType="application/vnd.openxmlformats-package.relationships+xml" Extension="rels"/>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package.core-properties+xml" PartName="/docProps/core.xml"/>
  <Override ContentType="application/vnd.openxmlformats-officedocument.presentationml.presentation.main+xml" PartName="/ppt/presentation.xml"/>
  <Override ContentType="application/vnd.ms-office.chartcolorstyle+xml" PartName="/ppt/charts/colors1.xml"/>
  <Override ContentType="application/vnd.ms-office.chartcolorstyle+xml" PartName="/ppt/charts/colors2.xml"/>
  <Override ContentType="application/vnd.openxmlformats-officedocument.theme+xml" PartName="/ppt/theme/theme1.xml"/>
  <Override ContentType="application/vnd.openxmlformats-officedocument.theme+xml" PartName="/ppt/theme/theme2.xml"/>
  <Override ContentType="application/vnd.openxmlformats-officedocument.drawingml.chart+xml" PartName="/ppt/charts/chart2.xml"/>
  <Override ContentType="application/vnd.openxmlformats-officedocument.drawingml.chart+xml" PartName="/ppt/charts/chart1.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binary" PartName="/ppt/metadata"/>
  <Override ContentType="application/vnd.openxmlformats-officedocument.presentationml.notesMaster+xml" PartName="/ppt/notesMasters/notesMaster1.xml"/>
  <Override ContentType="application/vnd.ms-office.chartstyle+xml" PartName="/ppt/charts/style1.xml"/>
  <Override ContentType="application/vnd.ms-office.chartstyle+xml" PartName="/ppt/charts/style2.xml"/>
  <Override ContentType="application/vnd.openxmlformats-officedocument.presentationml.presProps+xml" PartName="/ppt/presProps.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62">
          <p15:clr>
            <a:srgbClr val="A4A3A4"/>
          </p15:clr>
        </p15:guide>
        <p15:guide id="2" pos="6743">
          <p15:clr>
            <a:srgbClr val="A4A3A4"/>
          </p15:clr>
        </p15:guide>
        <p15:guide id="3" pos="6176">
          <p15:clr>
            <a:srgbClr val="A4A3A4"/>
          </p15:clr>
        </p15:guide>
        <p15:guide id="4" orient="horz" pos="1344">
          <p15:clr>
            <a:srgbClr val="A4A3A4"/>
          </p15:clr>
        </p15:guide>
        <p15:guide id="5" orient="horz" pos="3997">
          <p15:clr>
            <a:srgbClr val="A4A3A4"/>
          </p15:clr>
        </p15:guide>
      </p15:sldGuideLst>
    </p:ext>
    <p:ext uri="GoogleSlidesCustomDataVersion2">
      <go:slidesCustomData xmlns:go="http://customooxmlschemas.google.com/" r:id="rId12" roundtripDataSignature="AMtx7miqAACYaWkpN0V9wDQzzT2IEUFA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62" orient="horz"/>
        <p:guide pos="6743"/>
        <p:guide pos="6176"/>
        <p:guide pos="1344" orient="horz"/>
        <p:guide pos="3997"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customschemas.google.com/relationships/presentationmetadata" Target="metadata"/><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charts/_rels/chart1.xml.rels><?xml version="1.0" encoding="UTF-8" standalone="yes"?><Relationships xmlns="http://schemas.openxmlformats.org/package/2006/relationships"><Relationship Id="rId1" Type="http://schemas.microsoft.com/office/2011/relationships/chartStyle" Target="style1.xml"/><Relationship Id="rId2" Type="http://schemas.microsoft.com/office/2011/relationships/chartColorStyle" Target="colors1.xml"/><Relationship Id="rId3"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microsoft.com/office/2011/relationships/chartStyle" Target="style2.xml"/><Relationship Id="rId2" Type="http://schemas.microsoft.com/office/2011/relationships/chartColorStyle" Target="colors2.xml"/><Relationship Id="rId3" Type="http://schemas.openxmlformats.org/officeDocument/2006/relationships/package" Target="../embeddings/Microsoft_Excel_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pieChart>
        <c:varyColors val="1"/>
        <c:ser>
          <c:idx val="0"/>
          <c:order val="0"/>
          <c:tx>
            <c:strRef>
              <c:f>גיליון1!$B$1</c:f>
              <c:strCache>
                <c:ptCount val="1"/>
                <c:pt idx="0">
                  <c:v>סידרה 1</c:v>
                </c:pt>
              </c:strCache>
            </c:strRef>
          </c:tx>
          <c:dPt>
            <c:idx val="0"/>
            <c:bubble3D val="0"/>
            <c:spPr>
              <a:solidFill>
                <a:schemeClr val="accent2">
                  <a:shade val="58000"/>
                </a:schemeClr>
              </a:solidFill>
              <a:ln>
                <a:noFill/>
              </a:ln>
              <a:effectLst/>
            </c:spPr>
            <c:extLst>
              <c:ext xmlns:c16="http://schemas.microsoft.com/office/drawing/2014/chart" uri="{C3380CC4-5D6E-409C-BE32-E72D297353CC}">
                <c16:uniqueId val="{00000001-51B5-4049-A81B-11C1F9D6D844}"/>
              </c:ext>
            </c:extLst>
          </c:dPt>
          <c:dPt>
            <c:idx val="1"/>
            <c:bubble3D val="0"/>
            <c:spPr>
              <a:solidFill>
                <a:schemeClr val="accent2">
                  <a:shade val="86000"/>
                </a:schemeClr>
              </a:solidFill>
              <a:ln>
                <a:noFill/>
              </a:ln>
              <a:effectLst/>
            </c:spPr>
            <c:extLst>
              <c:ext xmlns:c16="http://schemas.microsoft.com/office/drawing/2014/chart" uri="{C3380CC4-5D6E-409C-BE32-E72D297353CC}">
                <c16:uniqueId val="{00000003-51B5-4049-A81B-11C1F9D6D844}"/>
              </c:ext>
            </c:extLst>
          </c:dPt>
          <c:dPt>
            <c:idx val="2"/>
            <c:bubble3D val="0"/>
            <c:spPr>
              <a:solidFill>
                <a:schemeClr val="accent2">
                  <a:tint val="86000"/>
                </a:schemeClr>
              </a:solidFill>
              <a:ln>
                <a:noFill/>
              </a:ln>
              <a:effectLst/>
            </c:spPr>
            <c:extLst>
              <c:ext xmlns:c16="http://schemas.microsoft.com/office/drawing/2014/chart" uri="{C3380CC4-5D6E-409C-BE32-E72D297353CC}">
                <c16:uniqueId val="{00000005-51B5-4049-A81B-11C1F9D6D844}"/>
              </c:ext>
            </c:extLst>
          </c:dPt>
          <c:dPt>
            <c:idx val="3"/>
            <c:bubble3D val="0"/>
            <c:spPr>
              <a:solidFill>
                <a:schemeClr val="accent2">
                  <a:tint val="58000"/>
                </a:schemeClr>
              </a:solidFill>
              <a:ln>
                <a:noFill/>
              </a:ln>
              <a:effectLst/>
            </c:spPr>
            <c:extLst>
              <c:ext xmlns:c16="http://schemas.microsoft.com/office/drawing/2014/chart" uri="{C3380CC4-5D6E-409C-BE32-E72D297353CC}">
                <c16:uniqueId val="{00000007-51B5-4049-A81B-11C1F9D6D844}"/>
              </c:ext>
            </c:extLst>
          </c:dPt>
          <c:cat>
            <c:strRef>
              <c:f>גיליון1!$A$2:$A$5</c:f>
              <c:strCache>
                <c:ptCount val="4"/>
                <c:pt idx="0">
                  <c:v>קטגוריה 1</c:v>
                </c:pt>
                <c:pt idx="1">
                  <c:v>קטגוריה 2</c:v>
                </c:pt>
                <c:pt idx="2">
                  <c:v>קטגוריה 3</c:v>
                </c:pt>
                <c:pt idx="3">
                  <c:v>קטגוריה 4</c:v>
                </c:pt>
              </c:strCache>
            </c:strRef>
          </c:cat>
          <c:val>
            <c:numRef>
              <c:f>גיליון1!$B$2:$B$5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AD-5448-AFD0-D0E51601F7AA}"/>
            </c:ext>
          </c:extLst>
        </c:ser>
        <c:ser>
          <c:idx val="1"/>
          <c:order val="1"/>
          <c:tx>
            <c:strRef>
              <c:f>גיליון1!$C$1</c:f>
              <c:strCache>
                <c:ptCount val="1"/>
                <c:pt idx="0">
                  <c:v>סידרה 2</c:v>
                </c:pt>
              </c:strCache>
            </c:strRef>
          </c:tx>
          <c:dPt>
            <c:idx val="0"/>
            <c:bubble3D val="0"/>
            <c:spPr>
              <a:solidFill>
                <a:schemeClr val="accent2">
                  <a:shade val="58000"/>
                </a:schemeClr>
              </a:solidFill>
              <a:ln>
                <a:noFill/>
              </a:ln>
              <a:effectLst/>
            </c:spPr>
            <c:extLst>
              <c:ext xmlns:c16="http://schemas.microsoft.com/office/drawing/2014/chart" uri="{C3380CC4-5D6E-409C-BE32-E72D297353CC}">
                <c16:uniqueId val="{00000009-51B5-4049-A81B-11C1F9D6D844}"/>
              </c:ext>
            </c:extLst>
          </c:dPt>
          <c:dPt>
            <c:idx val="1"/>
            <c:bubble3D val="0"/>
            <c:spPr>
              <a:solidFill>
                <a:schemeClr val="accent2">
                  <a:shade val="86000"/>
                </a:schemeClr>
              </a:solidFill>
              <a:ln>
                <a:noFill/>
              </a:ln>
              <a:effectLst/>
            </c:spPr>
            <c:extLst>
              <c:ext xmlns:c16="http://schemas.microsoft.com/office/drawing/2014/chart" uri="{C3380CC4-5D6E-409C-BE32-E72D297353CC}">
                <c16:uniqueId val="{0000000B-51B5-4049-A81B-11C1F9D6D844}"/>
              </c:ext>
            </c:extLst>
          </c:dPt>
          <c:dPt>
            <c:idx val="2"/>
            <c:bubble3D val="0"/>
            <c:spPr>
              <a:solidFill>
                <a:schemeClr val="accent2">
                  <a:tint val="86000"/>
                </a:schemeClr>
              </a:solidFill>
              <a:ln>
                <a:noFill/>
              </a:ln>
              <a:effectLst/>
            </c:spPr>
            <c:extLst>
              <c:ext xmlns:c16="http://schemas.microsoft.com/office/drawing/2014/chart" uri="{C3380CC4-5D6E-409C-BE32-E72D297353CC}">
                <c16:uniqueId val="{0000000D-51B5-4049-A81B-11C1F9D6D844}"/>
              </c:ext>
            </c:extLst>
          </c:dPt>
          <c:dPt>
            <c:idx val="3"/>
            <c:bubble3D val="0"/>
            <c:spPr>
              <a:solidFill>
                <a:schemeClr val="accent2">
                  <a:tint val="58000"/>
                </a:schemeClr>
              </a:solidFill>
              <a:ln>
                <a:noFill/>
              </a:ln>
              <a:effectLst/>
            </c:spPr>
            <c:extLst>
              <c:ext xmlns:c16="http://schemas.microsoft.com/office/drawing/2014/chart" uri="{C3380CC4-5D6E-409C-BE32-E72D297353CC}">
                <c16:uniqueId val="{0000000F-51B5-4049-A81B-11C1F9D6D844}"/>
              </c:ext>
            </c:extLst>
          </c:dPt>
          <c:cat>
            <c:strRef>
              <c:f>גיליון1!$A$2:$A$5</c:f>
              <c:strCache>
                <c:ptCount val="4"/>
                <c:pt idx="0">
                  <c:v>קטגוריה 1</c:v>
                </c:pt>
                <c:pt idx="1">
                  <c:v>קטגוריה 2</c:v>
                </c:pt>
                <c:pt idx="2">
                  <c:v>קטגוריה 3</c:v>
                </c:pt>
                <c:pt idx="3">
                  <c:v>קטגוריה 4</c:v>
                </c:pt>
              </c:strCache>
            </c:strRef>
          </c:cat>
          <c:val>
            <c:numRef>
              <c:f>גיליון1!$C$2:$C$5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AD-5448-AFD0-D0E51601F7AA}"/>
            </c:ext>
          </c:extLst>
        </c:ser>
        <c:ser>
          <c:idx val="2"/>
          <c:order val="2"/>
          <c:tx>
            <c:strRef>
              <c:f>גיליון1!$D$1</c:f>
              <c:strCache>
                <c:ptCount val="1"/>
                <c:pt idx="0">
                  <c:v>סידרה 3</c:v>
                </c:pt>
              </c:strCache>
            </c:strRef>
          </c:tx>
          <c:dPt>
            <c:idx val="0"/>
            <c:bubble3D val="0"/>
            <c:spPr>
              <a:solidFill>
                <a:schemeClr val="accent2">
                  <a:shade val="58000"/>
                </a:schemeClr>
              </a:solidFill>
              <a:ln>
                <a:noFill/>
              </a:ln>
              <a:effectLst/>
            </c:spPr>
            <c:extLst>
              <c:ext xmlns:c16="http://schemas.microsoft.com/office/drawing/2014/chart" uri="{C3380CC4-5D6E-409C-BE32-E72D297353CC}">
                <c16:uniqueId val="{00000011-51B5-4049-A81B-11C1F9D6D844}"/>
              </c:ext>
            </c:extLst>
          </c:dPt>
          <c:dPt>
            <c:idx val="1"/>
            <c:bubble3D val="0"/>
            <c:spPr>
              <a:solidFill>
                <a:schemeClr val="accent2">
                  <a:shade val="86000"/>
                </a:schemeClr>
              </a:solidFill>
              <a:ln>
                <a:noFill/>
              </a:ln>
              <a:effectLst/>
            </c:spPr>
            <c:extLst>
              <c:ext xmlns:c16="http://schemas.microsoft.com/office/drawing/2014/chart" uri="{C3380CC4-5D6E-409C-BE32-E72D297353CC}">
                <c16:uniqueId val="{00000013-51B5-4049-A81B-11C1F9D6D844}"/>
              </c:ext>
            </c:extLst>
          </c:dPt>
          <c:dPt>
            <c:idx val="2"/>
            <c:bubble3D val="0"/>
            <c:spPr>
              <a:solidFill>
                <a:schemeClr val="accent2">
                  <a:tint val="86000"/>
                </a:schemeClr>
              </a:solidFill>
              <a:ln>
                <a:noFill/>
              </a:ln>
              <a:effectLst/>
            </c:spPr>
            <c:extLst>
              <c:ext xmlns:c16="http://schemas.microsoft.com/office/drawing/2014/chart" uri="{C3380CC4-5D6E-409C-BE32-E72D297353CC}">
                <c16:uniqueId val="{00000015-51B5-4049-A81B-11C1F9D6D844}"/>
              </c:ext>
            </c:extLst>
          </c:dPt>
          <c:dPt>
            <c:idx val="3"/>
            <c:bubble3D val="0"/>
            <c:spPr>
              <a:solidFill>
                <a:schemeClr val="accent2">
                  <a:tint val="58000"/>
                </a:schemeClr>
              </a:solidFill>
              <a:ln>
                <a:noFill/>
              </a:ln>
              <a:effectLst/>
            </c:spPr>
            <c:extLst>
              <c:ext xmlns:c16="http://schemas.microsoft.com/office/drawing/2014/chart" uri="{C3380CC4-5D6E-409C-BE32-E72D297353CC}">
                <c16:uniqueId val="{00000017-51B5-4049-A81B-11C1F9D6D844}"/>
              </c:ext>
            </c:extLst>
          </c:dPt>
          <c:cat>
            <c:strRef>
              <c:f>גיליון1!$A$2:$A$5</c:f>
              <c:strCache>
                <c:ptCount val="4"/>
                <c:pt idx="0">
                  <c:v>קטגוריה 1</c:v>
                </c:pt>
                <c:pt idx="1">
                  <c:v>קטגוריה 2</c:v>
                </c:pt>
                <c:pt idx="2">
                  <c:v>קטגוריה 3</c:v>
                </c:pt>
                <c:pt idx="3">
                  <c:v>קטגוריה 4</c:v>
                </c:pt>
              </c:strCache>
            </c:strRef>
          </c:cat>
          <c:val>
            <c:numRef>
              <c:f>גיליון1!$D$2:$D$5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DAD-5448-AFD0-D0E51601F7AA}"/>
            </c:ext>
          </c:extLst>
        </c:ser>
        <c:dLbls>
          <c:showLegendKey val="0"/>
          <c:showVal val="0"/>
          <c:showCatName val="0"/>
          <c:showSerName val="0"/>
          <c:showPercent val="0"/>
          <c:showBubbleSize val="0"/>
          <c:showLeaderLines val="1"/>
        </c:dLbls>
        <c:firstSliceAng val="0"/>
      </c:pieChart>
      <c:spPr>
        <a:noFill/>
        <a:ln>
          <a:noFill/>
        </a:ln>
        <a:effectLst/>
      </c:spPr>
    </c:plotArea>
    <c:legend>
      <c:legendPos val="l"/>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he-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e-I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barChart>
        <c:barDir val="col"/>
        <c:grouping val="clustered"/>
        <c:varyColors val="0"/>
        <c:ser>
          <c:idx val="0"/>
          <c:order val="0"/>
          <c:tx>
            <c:strRef>
              <c:f>גיליון1!$B$1</c:f>
              <c:strCache>
                <c:ptCount val="1"/>
                <c:pt idx="0">
                  <c:v>סידרה 1</c:v>
                </c:pt>
              </c:strCache>
            </c:strRef>
          </c:tx>
          <c:spPr>
            <a:solidFill>
              <a:schemeClr val="accent2">
                <a:tint val="65000"/>
              </a:schemeClr>
            </a:solidFill>
            <a:ln>
              <a:noFill/>
            </a:ln>
            <a:effectLst/>
          </c:spPr>
          <c:invertIfNegative val="0"/>
          <c:cat>
            <c:strRef>
              <c:f>גיליון1!$A$2:$A$5</c:f>
              <c:strCache>
                <c:ptCount val="4"/>
                <c:pt idx="0">
                  <c:v>קטגוריה 1</c:v>
                </c:pt>
                <c:pt idx="1">
                  <c:v>קטגוריה 2</c:v>
                </c:pt>
                <c:pt idx="2">
                  <c:v>קטגוריה 3</c:v>
                </c:pt>
                <c:pt idx="3">
                  <c:v>קטגוריה 4</c:v>
                </c:pt>
              </c:strCache>
            </c:strRef>
          </c:cat>
          <c:val>
            <c:numRef>
              <c:f>גיליון1!$B$2:$B$5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6DAD-5448-AFD0-D0E51601F7AA}"/>
            </c:ext>
          </c:extLst>
        </c:ser>
        <c:ser>
          <c:idx val="1"/>
          <c:order val="1"/>
          <c:tx>
            <c:strRef>
              <c:f>גיליון1!$C$1</c:f>
              <c:strCache>
                <c:ptCount val="1"/>
                <c:pt idx="0">
                  <c:v>סידרה 2</c:v>
                </c:pt>
              </c:strCache>
            </c:strRef>
          </c:tx>
          <c:spPr>
            <a:solidFill>
              <a:schemeClr val="accent2"/>
            </a:solidFill>
            <a:ln>
              <a:noFill/>
            </a:ln>
            <a:effectLst/>
          </c:spPr>
          <c:invertIfNegative val="0"/>
          <c:cat>
            <c:strRef>
              <c:f>גיליון1!$A$2:$A$5</c:f>
              <c:strCache>
                <c:ptCount val="4"/>
                <c:pt idx="0">
                  <c:v>קטגוריה 1</c:v>
                </c:pt>
                <c:pt idx="1">
                  <c:v>קטגוריה 2</c:v>
                </c:pt>
                <c:pt idx="2">
                  <c:v>קטגוריה 3</c:v>
                </c:pt>
                <c:pt idx="3">
                  <c:v>קטגוריה 4</c:v>
                </c:pt>
              </c:strCache>
            </c:strRef>
          </c:cat>
          <c:val>
            <c:numRef>
              <c:f>גיליון1!$C$2:$C$5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6DAD-5448-AFD0-D0E51601F7AA}"/>
            </c:ext>
          </c:extLst>
        </c:ser>
        <c:ser>
          <c:idx val="2"/>
          <c:order val="2"/>
          <c:tx>
            <c:strRef>
              <c:f>גיליון1!$D$1</c:f>
              <c:strCache>
                <c:ptCount val="1"/>
                <c:pt idx="0">
                  <c:v>סידרה 3</c:v>
                </c:pt>
              </c:strCache>
            </c:strRef>
          </c:tx>
          <c:spPr>
            <a:solidFill>
              <a:schemeClr val="accent2">
                <a:shade val="65000"/>
              </a:schemeClr>
            </a:solidFill>
            <a:ln>
              <a:noFill/>
            </a:ln>
            <a:effectLst/>
          </c:spPr>
          <c:invertIfNegative val="0"/>
          <c:cat>
            <c:strRef>
              <c:f>גיליון1!$A$2:$A$5</c:f>
              <c:strCache>
                <c:ptCount val="4"/>
                <c:pt idx="0">
                  <c:v>קטגוריה 1</c:v>
                </c:pt>
                <c:pt idx="1">
                  <c:v>קטגוריה 2</c:v>
                </c:pt>
                <c:pt idx="2">
                  <c:v>קטגוריה 3</c:v>
                </c:pt>
                <c:pt idx="3">
                  <c:v>קטגוריה 4</c:v>
                </c:pt>
              </c:strCache>
            </c:strRef>
          </c:cat>
          <c:val>
            <c:numRef>
              <c:f>גיליון1!$D$2:$D$5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6DAD-5448-AFD0-D0E51601F7AA}"/>
            </c:ext>
          </c:extLst>
        </c:ser>
        <c:dLbls>
          <c:showLegendKey val="0"/>
          <c:showVal val="0"/>
          <c:showCatName val="0"/>
          <c:showSerName val="0"/>
          <c:showPercent val="0"/>
          <c:showBubbleSize val="0"/>
        </c:dLbls>
        <c:gapWidth val="199"/>
        <c:axId val="930112751"/>
        <c:axId val="982460895"/>
      </c:barChart>
      <c:catAx>
        <c:axId val="93011275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he-IL"/>
          </a:p>
        </c:txPr>
        <c:crossAx val="982460895"/>
        <c:crosses val="autoZero"/>
        <c:auto val="1"/>
        <c:lblAlgn val="ctr"/>
        <c:lblOffset val="100"/>
        <c:noMultiLvlLbl val="0"/>
      </c:catAx>
      <c:valAx>
        <c:axId val="982460895"/>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he-IL"/>
          </a:p>
        </c:txPr>
        <c:crossAx val="93011275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he-I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he-IL"/>
    </a:p>
  </c:txPr>
  <c:externalData r:id="rId3">
    <c:autoUpdate val="0"/>
  </c:externalData>
</c:chartSpace>
</file>

<file path=ppt/charts/colors1.xml><?xml version="1.0" encoding="utf-8"?>
<cs:colorStyle xmlns:cs="http://schemas.microsoft.com/office/drawing/2012/chartStyle" xmlns:a="http://schemas.openxmlformats.org/drawingml/2006/main" meth="withinLinear" id="15">
  <a:schemeClr val="accent2"/>
</cs:colorStyle>
</file>

<file path=ppt/charts/colors2.xml><?xml version="1.0" encoding="utf-8"?>
<cs:colorStyle xmlns:cs="http://schemas.microsoft.com/office/drawing/2012/chartStyle" xmlns:a="http://schemas.openxmlformats.org/drawingml/2006/main" meth="withinLinearReversed" id="22">
  <a:schemeClr val="accent2"/>
</cs:colorStyle>
</file>

<file path=ppt/charts/style1.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3886200" y="0"/>
            <a:ext cx="2971800" cy="458788"/>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1588" y="0"/>
            <a:ext cx="2971800" cy="458788"/>
          </a:xfrm>
          <a:prstGeom prst="rect">
            <a:avLst/>
          </a:prstGeom>
          <a:noFill/>
          <a:ln>
            <a:noFill/>
          </a:ln>
        </p:spPr>
        <p:txBody>
          <a:bodyPr anchorCtr="0" anchor="t" bIns="45700" lIns="91425" spcFirstLastPara="1" rIns="91425" wrap="square" tIns="45700">
            <a:noAutofit/>
          </a:bodyPr>
          <a:lstStyle>
            <a:lvl1pPr lvl="0" marR="0" rtl="1"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3886200" y="8685213"/>
            <a:ext cx="2971800" cy="458787"/>
          </a:xfrm>
          <a:prstGeom prst="rect">
            <a:avLst/>
          </a:prstGeom>
          <a:noFill/>
          <a:ln>
            <a:noFill/>
          </a:ln>
        </p:spPr>
        <p:txBody>
          <a:bodyPr anchorCtr="0" anchor="b" bIns="45700" lIns="91425" spcFirstLastPara="1" rIns="91425" wrap="square" tIns="45700">
            <a:noAutofit/>
          </a:bodyPr>
          <a:lstStyle>
            <a:lvl1pPr lvl="0" marR="0" rtl="1"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1588" y="8685213"/>
            <a:ext cx="2971800" cy="458787"/>
          </a:xfrm>
          <a:prstGeom prst="rect">
            <a:avLst/>
          </a:prstGeom>
          <a:noFill/>
          <a:ln>
            <a:noFill/>
          </a:ln>
        </p:spPr>
        <p:txBody>
          <a:bodyPr anchorCtr="0" anchor="b" bIns="45700" lIns="91425" spcFirstLastPara="1" rIns="91425" wrap="square" tIns="45700">
            <a:noAutofit/>
          </a:bodyPr>
          <a:lstStyle/>
          <a:p>
            <a:pPr indent="0" lvl="0" marL="0" marR="0" rtl="1" algn="l">
              <a:spcBef>
                <a:spcPts val="0"/>
              </a:spcBef>
              <a:spcAft>
                <a:spcPts val="0"/>
              </a:spcAft>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extLst>
    <p:ext uri="{620B2872-D7B9-4A21-9093-7833F8D536E1}">
      <p15:sldGuideLst>
        <p15:guide id="1" orient="horz" pos="2880">
          <p15:clr>
            <a:srgbClr val="F26B43"/>
          </p15:clr>
        </p15:guide>
        <p15:guide id="2" pos="2160">
          <p15:clr>
            <a:srgbClr val="F26B43"/>
          </p15:clr>
        </p15:guide>
      </p15:sldGuideLst>
    </p:ext>
  </p:extLst>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76" name="Google Shape;7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2" name="Google Shape;82;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94" name="Google Shape;94;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p4: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6" name="Google Shape;10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5: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21" name="Google Shape;121;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2" name="Google Shape;132;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p:cSld name="שקופית כותרת">
    <p:bg>
      <p:bgPr>
        <a:blipFill>
          <a:blip r:embed="rId2">
            <a:alphaModFix/>
          </a:blip>
          <a:stretch>
            <a:fillRect/>
          </a:stretch>
        </a:blipFill>
      </p:bgPr>
    </p:bg>
    <p:spTree>
      <p:nvGrpSpPr>
        <p:cNvPr id="10" name="Shape 10"/>
        <p:cNvGrpSpPr/>
        <p:nvPr/>
      </p:nvGrpSpPr>
      <p:grpSpPr>
        <a:xfrm>
          <a:off x="0" y="0"/>
          <a:ext cx="0" cy="0"/>
          <a:chOff x="0" y="0"/>
          <a:chExt cx="0" cy="0"/>
        </a:xfrm>
      </p:grpSpPr>
    </p:spTree>
  </p:cSld>
  <p:clrMapOvr>
    <a:masterClrMapping/>
  </p:clrMapOvr>
  <p:extLst>
    <p:ext uri="{DCECCB84-F9BA-43D5-87BE-67443E8EF086}">
      <p15:sldGuideLst>
        <p15:guide id="1" orient="horz" pos="2160">
          <p15:clr>
            <a:srgbClr val="FBAE40"/>
          </p15:clr>
        </p15:guide>
        <p15:guide id="2" pos="384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טקסט אנכי" type="vertTx">
  <p:cSld name="VERTICAL_TEXT">
    <p:spTree>
      <p:nvGrpSpPr>
        <p:cNvPr id="62" name="Shape 62"/>
        <p:cNvGrpSpPr/>
        <p:nvPr/>
      </p:nvGrpSpPr>
      <p:grpSpPr>
        <a:xfrm>
          <a:off x="0" y="0"/>
          <a:ext cx="0" cy="0"/>
          <a:chOff x="0" y="0"/>
          <a:chExt cx="0" cy="0"/>
        </a:xfrm>
      </p:grpSpPr>
      <p:sp>
        <p:nvSpPr>
          <p:cNvPr id="63" name="Google Shape;63;p17"/>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64" name="Google Shape;64;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65" name="Google Shape;65;p17"/>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6" name="Google Shape;66;p17"/>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7" name="Google Shape;67;p17"/>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אנכית וטקסט" type="vertTitleAndTx">
  <p:cSld name="VERTICAL_TITLE_AND_VERTICAL_TEXT">
    <p:spTree>
      <p:nvGrpSpPr>
        <p:cNvPr id="68" name="Shape 68"/>
        <p:cNvGrpSpPr/>
        <p:nvPr/>
      </p:nvGrpSpPr>
      <p:grpSpPr>
        <a:xfrm>
          <a:off x="0" y="0"/>
          <a:ext cx="0" cy="0"/>
          <a:chOff x="0" y="0"/>
          <a:chExt cx="0" cy="0"/>
        </a:xfrm>
      </p:grpSpPr>
      <p:sp>
        <p:nvSpPr>
          <p:cNvPr id="69" name="Google Shape;69;p18"/>
          <p:cNvSpPr txBox="1"/>
          <p:nvPr>
            <p:ph type="title"/>
          </p:nvPr>
        </p:nvSpPr>
        <p:spPr>
          <a:xfrm rot="5400000">
            <a:off x="7133431" y="1956594"/>
            <a:ext cx="5811838" cy="2628900"/>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0" name="Google Shape;70;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71" name="Google Shape;71;p18"/>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2" name="Google Shape;72;p18"/>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73" name="Google Shape;73;p18"/>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ותוכן" type="obj">
  <p:cSld name="OBJECT">
    <p:spTree>
      <p:nvGrpSpPr>
        <p:cNvPr id="11" name="Shape 11"/>
        <p:cNvGrpSpPr/>
        <p:nvPr/>
      </p:nvGrpSpPr>
      <p:grpSpPr>
        <a:xfrm>
          <a:off x="0" y="0"/>
          <a:ext cx="0" cy="0"/>
          <a:chOff x="0" y="0"/>
          <a:chExt cx="0" cy="0"/>
        </a:xfrm>
      </p:grpSpPr>
      <p:sp>
        <p:nvSpPr>
          <p:cNvPr id="12" name="Google Shape;12;p9"/>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4" name="Google Shape;14;p9"/>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5" name="Google Shape;15;p9"/>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6" name="Google Shape;16;p9"/>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b="0" i="0" sz="1800" u="none" cap="none" strike="noStrike">
                <a:solidFill>
                  <a:schemeClr val="dk1"/>
                </a:solidFill>
                <a:latin typeface="Calibri"/>
                <a:ea typeface="Calibri"/>
                <a:cs typeface="Calibri"/>
                <a:sym typeface="Calibri"/>
              </a:defRPr>
            </a:lvl1pPr>
            <a:lvl2pPr indent="0" lvl="1" marL="0" marR="0" rtl="1" algn="r">
              <a:spcBef>
                <a:spcPts val="0"/>
              </a:spcBef>
              <a:buNone/>
              <a:defRPr b="0" i="0" sz="1800" u="none" cap="none" strike="noStrike">
                <a:solidFill>
                  <a:schemeClr val="dk1"/>
                </a:solidFill>
                <a:latin typeface="Calibri"/>
                <a:ea typeface="Calibri"/>
                <a:cs typeface="Calibri"/>
                <a:sym typeface="Calibri"/>
              </a:defRPr>
            </a:lvl2pPr>
            <a:lvl3pPr indent="0" lvl="2" marL="0" marR="0" rtl="1" algn="r">
              <a:spcBef>
                <a:spcPts val="0"/>
              </a:spcBef>
              <a:buNone/>
              <a:defRPr b="0" i="0" sz="1800" u="none" cap="none" strike="noStrike">
                <a:solidFill>
                  <a:schemeClr val="dk1"/>
                </a:solidFill>
                <a:latin typeface="Calibri"/>
                <a:ea typeface="Calibri"/>
                <a:cs typeface="Calibri"/>
                <a:sym typeface="Calibri"/>
              </a:defRPr>
            </a:lvl3pPr>
            <a:lvl4pPr indent="0" lvl="3" marL="0" marR="0" rtl="1" algn="r">
              <a:spcBef>
                <a:spcPts val="0"/>
              </a:spcBef>
              <a:buNone/>
              <a:defRPr b="0" i="0" sz="1800" u="none" cap="none" strike="noStrike">
                <a:solidFill>
                  <a:schemeClr val="dk1"/>
                </a:solidFill>
                <a:latin typeface="Calibri"/>
                <a:ea typeface="Calibri"/>
                <a:cs typeface="Calibri"/>
                <a:sym typeface="Calibri"/>
              </a:defRPr>
            </a:lvl4pPr>
            <a:lvl5pPr indent="0" lvl="4" marL="0" marR="0" rtl="1" algn="r">
              <a:spcBef>
                <a:spcPts val="0"/>
              </a:spcBef>
              <a:buNone/>
              <a:defRPr b="0" i="0" sz="1800" u="none" cap="none" strike="noStrike">
                <a:solidFill>
                  <a:schemeClr val="dk1"/>
                </a:solidFill>
                <a:latin typeface="Calibri"/>
                <a:ea typeface="Calibri"/>
                <a:cs typeface="Calibri"/>
                <a:sym typeface="Calibri"/>
              </a:defRPr>
            </a:lvl5pPr>
            <a:lvl6pPr indent="0" lvl="5" marL="0" marR="0" rtl="1" algn="r">
              <a:spcBef>
                <a:spcPts val="0"/>
              </a:spcBef>
              <a:buNone/>
              <a:defRPr b="0" i="0" sz="1800" u="none" cap="none" strike="noStrike">
                <a:solidFill>
                  <a:schemeClr val="dk1"/>
                </a:solidFill>
                <a:latin typeface="Calibri"/>
                <a:ea typeface="Calibri"/>
                <a:cs typeface="Calibri"/>
                <a:sym typeface="Calibri"/>
              </a:defRPr>
            </a:lvl6pPr>
            <a:lvl7pPr indent="0" lvl="6" marL="0" marR="0" rtl="1" algn="r">
              <a:spcBef>
                <a:spcPts val="0"/>
              </a:spcBef>
              <a:buNone/>
              <a:defRPr b="0" i="0" sz="1800" u="none" cap="none" strike="noStrike">
                <a:solidFill>
                  <a:schemeClr val="dk1"/>
                </a:solidFill>
                <a:latin typeface="Calibri"/>
                <a:ea typeface="Calibri"/>
                <a:cs typeface="Calibri"/>
                <a:sym typeface="Calibri"/>
              </a:defRPr>
            </a:lvl7pPr>
            <a:lvl8pPr indent="0" lvl="7" marL="0" marR="0" rtl="1" algn="r">
              <a:spcBef>
                <a:spcPts val="0"/>
              </a:spcBef>
              <a:buNone/>
              <a:defRPr b="0" i="0" sz="1800" u="none" cap="none" strike="noStrike">
                <a:solidFill>
                  <a:schemeClr val="dk1"/>
                </a:solidFill>
                <a:latin typeface="Calibri"/>
                <a:ea typeface="Calibri"/>
                <a:cs typeface="Calibri"/>
                <a:sym typeface="Calibri"/>
              </a:defRPr>
            </a:lvl8pPr>
            <a:lvl9pPr indent="0" lvl="8" marL="0" marR="0" rtl="1" algn="r">
              <a:spcBef>
                <a:spcPts val="0"/>
              </a:spcBef>
              <a:buNone/>
              <a:defRPr b="0" i="0" sz="1800" u="none" cap="none" strike="noStrike">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מקטע עליונה" type="secHead">
  <p:cSld name="SECTION_HEADER">
    <p:spTree>
      <p:nvGrpSpPr>
        <p:cNvPr id="17" name="Shape 17"/>
        <p:cNvGrpSpPr/>
        <p:nvPr/>
      </p:nvGrpSpPr>
      <p:grpSpPr>
        <a:xfrm>
          <a:off x="0" y="0"/>
          <a:ext cx="0" cy="0"/>
          <a:chOff x="0" y="0"/>
          <a:chExt cx="0" cy="0"/>
        </a:xfrm>
      </p:grpSpPr>
      <p:sp>
        <p:nvSpPr>
          <p:cNvPr id="18" name="Google Shape;18;p10"/>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Autofit/>
          </a:bodyPr>
          <a:lstStyle>
            <a:lvl1pPr lvl="0" marR="0" rtl="1" algn="r">
              <a:lnSpc>
                <a:spcPct val="90000"/>
              </a:lnSpc>
              <a:spcBef>
                <a:spcPts val="0"/>
              </a:spcBef>
              <a:spcAft>
                <a:spcPts val="0"/>
              </a:spcAft>
              <a:buClr>
                <a:schemeClr val="dk1"/>
              </a:buClr>
              <a:buSzPts val="6000"/>
              <a:buFont typeface="Calibri"/>
              <a:buNone/>
              <a:defRPr b="0" i="0" sz="60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9" name="Google Shape;19;p10"/>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Autofit/>
          </a:bodyPr>
          <a:lstStyle>
            <a:lvl1pPr indent="-228600" lvl="0" marL="457200" marR="0" rtl="1" algn="r">
              <a:lnSpc>
                <a:spcPct val="90000"/>
              </a:lnSpc>
              <a:spcBef>
                <a:spcPts val="1000"/>
              </a:spcBef>
              <a:spcAft>
                <a:spcPts val="0"/>
              </a:spcAft>
              <a:buClr>
                <a:srgbClr val="888888"/>
              </a:buClr>
              <a:buSzPts val="2400"/>
              <a:buFont typeface="Arial"/>
              <a:buNone/>
              <a:defRPr b="0" i="0" sz="2400" u="none" cap="none" strike="noStrike">
                <a:solidFill>
                  <a:srgbClr val="888888"/>
                </a:solidFill>
                <a:latin typeface="Calibri"/>
                <a:ea typeface="Calibri"/>
                <a:cs typeface="Calibri"/>
                <a:sym typeface="Calibri"/>
              </a:defRPr>
            </a:lvl1pPr>
            <a:lvl2pPr indent="-228600" lvl="1" marL="914400" marR="0" rtl="1" algn="r">
              <a:lnSpc>
                <a:spcPct val="90000"/>
              </a:lnSpc>
              <a:spcBef>
                <a:spcPts val="500"/>
              </a:spcBef>
              <a:spcAft>
                <a:spcPts val="0"/>
              </a:spcAft>
              <a:buClr>
                <a:srgbClr val="888888"/>
              </a:buClr>
              <a:buSzPts val="2000"/>
              <a:buFont typeface="Arial"/>
              <a:buNone/>
              <a:defRPr b="0" i="0" sz="2000" u="none" cap="none" strike="noStrike">
                <a:solidFill>
                  <a:srgbClr val="888888"/>
                </a:solidFill>
                <a:latin typeface="Calibri"/>
                <a:ea typeface="Calibri"/>
                <a:cs typeface="Calibri"/>
                <a:sym typeface="Calibri"/>
              </a:defRPr>
            </a:lvl2pPr>
            <a:lvl3pPr indent="-228600" lvl="2" marL="1371600" marR="0" rtl="1" algn="r">
              <a:lnSpc>
                <a:spcPct val="90000"/>
              </a:lnSpc>
              <a:spcBef>
                <a:spcPts val="50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3pPr>
            <a:lvl4pPr indent="-228600" lvl="3" marL="18288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4pPr>
            <a:lvl5pPr indent="-228600" lvl="4" marL="22860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5pPr>
            <a:lvl6pPr indent="-228600" lvl="5" marL="27432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6pPr>
            <a:lvl7pPr indent="-228600" lvl="6" marL="32004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7pPr>
            <a:lvl8pPr indent="-228600" lvl="7" marL="36576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8pPr>
            <a:lvl9pPr indent="-228600" lvl="8" marL="4114800" marR="0" rtl="1" algn="r">
              <a:lnSpc>
                <a:spcPct val="90000"/>
              </a:lnSpc>
              <a:spcBef>
                <a:spcPts val="500"/>
              </a:spcBef>
              <a:spcAft>
                <a:spcPts val="0"/>
              </a:spcAft>
              <a:buClr>
                <a:srgbClr val="888888"/>
              </a:buClr>
              <a:buSzPts val="1600"/>
              <a:buFont typeface="Arial"/>
              <a:buNone/>
              <a:defRPr b="0" i="0" sz="1600" u="none" cap="none" strike="noStrike">
                <a:solidFill>
                  <a:srgbClr val="888888"/>
                </a:solidFill>
                <a:latin typeface="Calibri"/>
                <a:ea typeface="Calibri"/>
                <a:cs typeface="Calibri"/>
                <a:sym typeface="Calibri"/>
              </a:defRPr>
            </a:lvl9pPr>
          </a:lstStyle>
          <a:p/>
        </p:txBody>
      </p:sp>
      <p:sp>
        <p:nvSpPr>
          <p:cNvPr id="20" name="Google Shape;20;p10"/>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1" name="Google Shape;21;p10"/>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2" name="Google Shape;22;p10"/>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ני תכנים" type="twoObj">
  <p:cSld name="TWO_OBJECTS">
    <p:spTree>
      <p:nvGrpSpPr>
        <p:cNvPr id="23" name="Shape 23"/>
        <p:cNvGrpSpPr/>
        <p:nvPr/>
      </p:nvGrpSpPr>
      <p:grpSpPr>
        <a:xfrm>
          <a:off x="0" y="0"/>
          <a:ext cx="0" cy="0"/>
          <a:chOff x="0" y="0"/>
          <a:chExt cx="0" cy="0"/>
        </a:xfrm>
      </p:grpSpPr>
      <p:sp>
        <p:nvSpPr>
          <p:cNvPr id="24" name="Google Shape;24;p11"/>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25" name="Google Shape;25;p11"/>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6" name="Google Shape;26;p11"/>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27" name="Google Shape;27;p11"/>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8" name="Google Shape;28;p11"/>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29" name="Google Shape;29;p11"/>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השוואה" type="twoTxTwoObj">
  <p:cSld name="TWO_OBJECTS_WITH_TEXT">
    <p:spTree>
      <p:nvGrpSpPr>
        <p:cNvPr id="30" name="Shape 30"/>
        <p:cNvGrpSpPr/>
        <p:nvPr/>
      </p:nvGrpSpPr>
      <p:grpSpPr>
        <a:xfrm>
          <a:off x="0" y="0"/>
          <a:ext cx="0" cy="0"/>
          <a:chOff x="0" y="0"/>
          <a:chExt cx="0" cy="0"/>
        </a:xfrm>
      </p:grpSpPr>
      <p:sp>
        <p:nvSpPr>
          <p:cNvPr id="31" name="Google Shape;31;p12"/>
          <p:cNvSpPr txBox="1"/>
          <p:nvPr>
            <p:ph type="title"/>
          </p:nvPr>
        </p:nvSpPr>
        <p:spPr>
          <a:xfrm>
            <a:off x="839788" y="365125"/>
            <a:ext cx="10515600" cy="132556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32" name="Google Shape;32;p12"/>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Autofit/>
          </a:bodyPr>
          <a:lstStyle>
            <a:lvl1pPr indent="-228600" lvl="0" marL="457200" marR="0" rtl="1" algn="r">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1" algn="r">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1" algn="r">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3" name="Google Shape;33;p12"/>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4" name="Google Shape;34;p12"/>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Autofit/>
          </a:bodyPr>
          <a:lstStyle>
            <a:lvl1pPr indent="-228600" lvl="0" marL="457200" marR="0" rtl="1" algn="r">
              <a:lnSpc>
                <a:spcPct val="90000"/>
              </a:lnSpc>
              <a:spcBef>
                <a:spcPts val="1000"/>
              </a:spcBef>
              <a:spcAft>
                <a:spcPts val="0"/>
              </a:spcAft>
              <a:buClr>
                <a:schemeClr val="dk1"/>
              </a:buClr>
              <a:buSzPts val="2400"/>
              <a:buFont typeface="Arial"/>
              <a:buNone/>
              <a:defRPr b="1" i="0" sz="2400" u="none" cap="none" strike="noStrike">
                <a:solidFill>
                  <a:schemeClr val="dk1"/>
                </a:solidFill>
                <a:latin typeface="Calibri"/>
                <a:ea typeface="Calibri"/>
                <a:cs typeface="Calibri"/>
                <a:sym typeface="Calibri"/>
              </a:defRPr>
            </a:lvl1pPr>
            <a:lvl2pPr indent="-228600" lvl="1" marL="914400" marR="0" rtl="1" algn="r">
              <a:lnSpc>
                <a:spcPct val="90000"/>
              </a:lnSpc>
              <a:spcBef>
                <a:spcPts val="500"/>
              </a:spcBef>
              <a:spcAft>
                <a:spcPts val="0"/>
              </a:spcAft>
              <a:buClr>
                <a:schemeClr val="dk1"/>
              </a:buClr>
              <a:buSzPts val="2000"/>
              <a:buFont typeface="Arial"/>
              <a:buNone/>
              <a:defRPr b="1" i="0" sz="2000" u="none" cap="none" strike="noStrike">
                <a:solidFill>
                  <a:schemeClr val="dk1"/>
                </a:solidFill>
                <a:latin typeface="Calibri"/>
                <a:ea typeface="Calibri"/>
                <a:cs typeface="Calibri"/>
                <a:sym typeface="Calibri"/>
              </a:defRPr>
            </a:lvl2pPr>
            <a:lvl3pPr indent="-228600" lvl="2" marL="1371600" marR="0" rtl="1" algn="r">
              <a:lnSpc>
                <a:spcPct val="90000"/>
              </a:lnSpc>
              <a:spcBef>
                <a:spcPts val="500"/>
              </a:spcBef>
              <a:spcAft>
                <a:spcPts val="0"/>
              </a:spcAft>
              <a:buClr>
                <a:schemeClr val="dk1"/>
              </a:buClr>
              <a:buSzPts val="1800"/>
              <a:buFont typeface="Arial"/>
              <a:buNone/>
              <a:defRPr b="1" i="0" sz="1800" u="none" cap="none" strike="noStrike">
                <a:solidFill>
                  <a:schemeClr val="dk1"/>
                </a:solidFill>
                <a:latin typeface="Calibri"/>
                <a:ea typeface="Calibri"/>
                <a:cs typeface="Calibri"/>
                <a:sym typeface="Calibri"/>
              </a:defRPr>
            </a:lvl3pPr>
            <a:lvl4pPr indent="-228600" lvl="3" marL="1828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4pPr>
            <a:lvl5pPr indent="-228600" lvl="4" marL="22860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5pPr>
            <a:lvl6pPr indent="-228600" lvl="5" marL="27432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6pPr>
            <a:lvl7pPr indent="-228600" lvl="6" marL="32004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7pPr>
            <a:lvl8pPr indent="-228600" lvl="7" marL="36576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8pPr>
            <a:lvl9pPr indent="-228600" lvl="8" marL="4114800" marR="0" rtl="1" algn="r">
              <a:lnSpc>
                <a:spcPct val="90000"/>
              </a:lnSpc>
              <a:spcBef>
                <a:spcPts val="500"/>
              </a:spcBef>
              <a:spcAft>
                <a:spcPts val="0"/>
              </a:spcAft>
              <a:buClr>
                <a:schemeClr val="dk1"/>
              </a:buClr>
              <a:buSzPts val="1600"/>
              <a:buFont typeface="Arial"/>
              <a:buNone/>
              <a:defRPr b="1" i="0" sz="1600" u="none" cap="none" strike="noStrike">
                <a:solidFill>
                  <a:schemeClr val="dk1"/>
                </a:solidFill>
                <a:latin typeface="Calibri"/>
                <a:ea typeface="Calibri"/>
                <a:cs typeface="Calibri"/>
                <a:sym typeface="Calibri"/>
              </a:defRPr>
            </a:lvl9pPr>
          </a:lstStyle>
          <a:p/>
        </p:txBody>
      </p:sp>
      <p:sp>
        <p:nvSpPr>
          <p:cNvPr id="35" name="Google Shape;35;p12"/>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Autofit/>
          </a:bodyPr>
          <a:lstStyle>
            <a:lvl1pPr indent="-406400" lvl="0" marL="457200" marR="0" rtl="1" algn="r">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1" algn="r">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36" name="Google Shape;36;p12"/>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7" name="Google Shape;37;p12"/>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38" name="Google Shape;38;p12"/>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כותרת בלבד" type="titleOnly">
  <p:cSld name="TITLE_ONLY">
    <p:spTree>
      <p:nvGrpSpPr>
        <p:cNvPr id="39" name="Shape 39"/>
        <p:cNvGrpSpPr/>
        <p:nvPr/>
      </p:nvGrpSpPr>
      <p:grpSpPr>
        <a:xfrm>
          <a:off x="0" y="0"/>
          <a:ext cx="0" cy="0"/>
          <a:chOff x="0" y="0"/>
          <a:chExt cx="0" cy="0"/>
        </a:xfrm>
      </p:grpSpPr>
      <p:sp>
        <p:nvSpPr>
          <p:cNvPr id="40" name="Google Shape;40;p13"/>
          <p:cNvSpPr txBox="1"/>
          <p:nvPr>
            <p:ph type="title"/>
          </p:nvPr>
        </p:nvSpPr>
        <p:spPr>
          <a:xfrm>
            <a:off x="838200" y="365125"/>
            <a:ext cx="10515600" cy="1325563"/>
          </a:xfrm>
          <a:prstGeom prst="rect">
            <a:avLst/>
          </a:prstGeom>
          <a:noFill/>
          <a:ln>
            <a:noFill/>
          </a:ln>
        </p:spPr>
        <p:txBody>
          <a:bodyPr anchorCtr="0" anchor="t" bIns="45700" lIns="91425" spcFirstLastPara="1" rIns="91425" wrap="square" tIns="45700">
            <a:noAutofit/>
          </a:bodyPr>
          <a:lstStyle>
            <a:lvl1pPr lvl="0" marR="0" rtl="1" algn="r">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41" name="Google Shape;41;p13"/>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2" name="Google Shape;42;p13"/>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3" name="Google Shape;43;p13"/>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ריק" type="blank">
  <p:cSld name="BLANK">
    <p:spTree>
      <p:nvGrpSpPr>
        <p:cNvPr id="44" name="Shape 44"/>
        <p:cNvGrpSpPr/>
        <p:nvPr/>
      </p:nvGrpSpPr>
      <p:grpSpPr>
        <a:xfrm>
          <a:off x="0" y="0"/>
          <a:ext cx="0" cy="0"/>
          <a:chOff x="0" y="0"/>
          <a:chExt cx="0" cy="0"/>
        </a:xfrm>
      </p:grpSpPr>
      <p:sp>
        <p:nvSpPr>
          <p:cNvPr id="45" name="Google Shape;45;p14"/>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6" name="Google Shape;46;p14"/>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7" name="Google Shape;47;p14"/>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וכן עם כיתוב" type="objTx">
  <p:cSld name="OBJECT_WITH_CAPTION_TEXT">
    <p:spTree>
      <p:nvGrpSpPr>
        <p:cNvPr id="48" name="Shape 48"/>
        <p:cNvGrpSpPr/>
        <p:nvPr/>
      </p:nvGrpSpPr>
      <p:grpSpPr>
        <a:xfrm>
          <a:off x="0" y="0"/>
          <a:ext cx="0" cy="0"/>
          <a:chOff x="0" y="0"/>
          <a:chExt cx="0" cy="0"/>
        </a:xfrm>
      </p:grpSpPr>
      <p:sp>
        <p:nvSpPr>
          <p:cNvPr id="49" name="Google Shape;49;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rtl="1" algn="r">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0" name="Google Shape;50;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Autofit/>
          </a:bodyPr>
          <a:lstStyle>
            <a:lvl1pPr indent="-431800" lvl="0" marL="457200" marR="0" rtl="1" algn="r">
              <a:lnSpc>
                <a:spcPct val="90000"/>
              </a:lnSpc>
              <a:spcBef>
                <a:spcPts val="100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1" algn="r">
              <a:lnSpc>
                <a:spcPct val="90000"/>
              </a:lnSpc>
              <a:spcBef>
                <a:spcPts val="5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1" algn="r">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1" algn="r">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51" name="Google Shape;51;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marR="0" rtl="1" algn="r">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1" algn="r">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1" algn="r">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52" name="Google Shape;52;p15"/>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3" name="Google Shape;53;p15"/>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4" name="Google Shape;54;p15"/>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תמונה עם כיתוב" type="picTx">
  <p:cSld name="PICTURE_WITH_CAPTION_TEXT">
    <p:spTree>
      <p:nvGrpSpPr>
        <p:cNvPr id="55" name="Shape 55"/>
        <p:cNvGrpSpPr/>
        <p:nvPr/>
      </p:nvGrpSpPr>
      <p:grpSpPr>
        <a:xfrm>
          <a:off x="0" y="0"/>
          <a:ext cx="0" cy="0"/>
          <a:chOff x="0" y="0"/>
          <a:chExt cx="0" cy="0"/>
        </a:xfrm>
      </p:grpSpPr>
      <p:sp>
        <p:nvSpPr>
          <p:cNvPr id="56" name="Google Shape;56;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Autofit/>
          </a:bodyPr>
          <a:lstStyle>
            <a:lvl1pPr lvl="0" marR="0" rtl="1" algn="r">
              <a:lnSpc>
                <a:spcPct val="90000"/>
              </a:lnSpc>
              <a:spcBef>
                <a:spcPts val="0"/>
              </a:spcBef>
              <a:spcAft>
                <a:spcPts val="0"/>
              </a:spcAft>
              <a:buClr>
                <a:schemeClr val="dk1"/>
              </a:buClr>
              <a:buSzPts val="3200"/>
              <a:buFont typeface="Calibri"/>
              <a:buNone/>
              <a:defRPr b="0" i="0" sz="32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57" name="Google Shape;57;p16"/>
          <p:cNvSpPr/>
          <p:nvPr>
            <p:ph idx="2" type="pic"/>
          </p:nvPr>
        </p:nvSpPr>
        <p:spPr>
          <a:xfrm>
            <a:off x="5183188" y="987425"/>
            <a:ext cx="6172200" cy="4873625"/>
          </a:xfrm>
          <a:prstGeom prst="rect">
            <a:avLst/>
          </a:prstGeom>
          <a:noFill/>
          <a:ln>
            <a:noFill/>
          </a:ln>
        </p:spPr>
      </p:sp>
      <p:sp>
        <p:nvSpPr>
          <p:cNvPr id="58" name="Google Shape;58;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Autofit/>
          </a:bodyPr>
          <a:lstStyle>
            <a:lvl1pPr indent="-228600" lvl="0" marL="457200" marR="0" rtl="1" algn="r">
              <a:lnSpc>
                <a:spcPct val="90000"/>
              </a:lnSpc>
              <a:spcBef>
                <a:spcPts val="1000"/>
              </a:spcBef>
              <a:spcAft>
                <a:spcPts val="0"/>
              </a:spcAft>
              <a:buClr>
                <a:schemeClr val="dk1"/>
              </a:buClr>
              <a:buSzPts val="1600"/>
              <a:buFont typeface="Arial"/>
              <a:buNone/>
              <a:defRPr b="0" i="0" sz="1600" u="none" cap="none" strike="noStrike">
                <a:solidFill>
                  <a:schemeClr val="dk1"/>
                </a:solidFill>
                <a:latin typeface="Calibri"/>
                <a:ea typeface="Calibri"/>
                <a:cs typeface="Calibri"/>
                <a:sym typeface="Calibri"/>
              </a:defRPr>
            </a:lvl1pPr>
            <a:lvl2pPr indent="-228600" lvl="1" marL="914400" marR="0" rtl="1" algn="r">
              <a:lnSpc>
                <a:spcPct val="90000"/>
              </a:lnSpc>
              <a:spcBef>
                <a:spcPts val="500"/>
              </a:spcBef>
              <a:spcAft>
                <a:spcPts val="0"/>
              </a:spcAft>
              <a:buClr>
                <a:schemeClr val="dk1"/>
              </a:buClr>
              <a:buSzPts val="1400"/>
              <a:buFont typeface="Arial"/>
              <a:buNone/>
              <a:defRPr b="0" i="0" sz="1400" u="none" cap="none" strike="noStrike">
                <a:solidFill>
                  <a:schemeClr val="dk1"/>
                </a:solidFill>
                <a:latin typeface="Calibri"/>
                <a:ea typeface="Calibri"/>
                <a:cs typeface="Calibri"/>
                <a:sym typeface="Calibri"/>
              </a:defRPr>
            </a:lvl2pPr>
            <a:lvl3pPr indent="-228600" lvl="2" marL="1371600" marR="0" rtl="1" algn="r">
              <a:lnSpc>
                <a:spcPct val="90000"/>
              </a:lnSpc>
              <a:spcBef>
                <a:spcPts val="50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3pPr>
            <a:lvl4pPr indent="-228600" lvl="3" marL="18288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4pPr>
            <a:lvl5pPr indent="-228600" lvl="4" marL="22860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5pPr>
            <a:lvl6pPr indent="-228600" lvl="5" marL="27432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6pPr>
            <a:lvl7pPr indent="-228600" lvl="6" marL="32004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7pPr>
            <a:lvl8pPr indent="-228600" lvl="7" marL="36576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8pPr>
            <a:lvl9pPr indent="-228600" lvl="8" marL="4114800" marR="0" rtl="1" algn="r">
              <a:lnSpc>
                <a:spcPct val="90000"/>
              </a:lnSpc>
              <a:spcBef>
                <a:spcPts val="500"/>
              </a:spcBef>
              <a:spcAft>
                <a:spcPts val="0"/>
              </a:spcAft>
              <a:buClr>
                <a:schemeClr val="dk1"/>
              </a:buClr>
              <a:buSzPts val="1000"/>
              <a:buFont typeface="Arial"/>
              <a:buNone/>
              <a:defRPr b="0" i="0" sz="1000" u="none" cap="none" strike="noStrike">
                <a:solidFill>
                  <a:schemeClr val="dk1"/>
                </a:solidFill>
                <a:latin typeface="Calibri"/>
                <a:ea typeface="Calibri"/>
                <a:cs typeface="Calibri"/>
                <a:sym typeface="Calibri"/>
              </a:defRPr>
            </a:lvl9pPr>
          </a:lstStyle>
          <a:p/>
        </p:txBody>
      </p:sp>
      <p:sp>
        <p:nvSpPr>
          <p:cNvPr id="59" name="Google Shape;59;p16"/>
          <p:cNvSpPr txBox="1"/>
          <p:nvPr>
            <p:ph idx="10" type="dt"/>
          </p:nvPr>
        </p:nvSpPr>
        <p:spPr>
          <a:xfrm>
            <a:off x="8610600" y="6356350"/>
            <a:ext cx="27432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0" name="Google Shape;60;p16"/>
          <p:cNvSpPr txBox="1"/>
          <p:nvPr>
            <p:ph idx="11" type="ftr"/>
          </p:nvPr>
        </p:nvSpPr>
        <p:spPr>
          <a:xfrm>
            <a:off x="4038600" y="6356350"/>
            <a:ext cx="4114800" cy="365125"/>
          </a:xfrm>
          <a:prstGeom prst="rect">
            <a:avLst/>
          </a:prstGeom>
          <a:noFill/>
          <a:ln>
            <a:noFill/>
          </a:ln>
        </p:spPr>
        <p:txBody>
          <a:bodyPr anchorCtr="0" anchor="t" bIns="45700" lIns="91425" spcFirstLastPara="1" rIns="91425" wrap="square" tIns="45700">
            <a:noAutofit/>
          </a:bodyPr>
          <a:lstStyle>
            <a:lvl1pPr lvl="0" marR="0" rtl="1" algn="r">
              <a:spcBef>
                <a:spcPts val="0"/>
              </a:spcBef>
              <a:spcAft>
                <a:spcPts val="0"/>
              </a:spcAft>
              <a:buSzPts val="1400"/>
              <a:buNone/>
              <a:defRPr sz="1800">
                <a:solidFill>
                  <a:schemeClr val="dk1"/>
                </a:solidFill>
                <a:latin typeface="Calibri"/>
                <a:ea typeface="Calibri"/>
                <a:cs typeface="Calibri"/>
                <a:sym typeface="Calibri"/>
              </a:defRPr>
            </a:lvl1pPr>
            <a:lvl2pPr lvl="1"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1" algn="r">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61" name="Google Shape;61;p16"/>
          <p:cNvSpPr txBox="1"/>
          <p:nvPr>
            <p:ph idx="12" type="sldNum"/>
          </p:nvPr>
        </p:nvSpPr>
        <p:spPr>
          <a:xfrm>
            <a:off x="838200" y="6356350"/>
            <a:ext cx="2743200" cy="365125"/>
          </a:xfrm>
          <a:prstGeom prst="rect">
            <a:avLst/>
          </a:prstGeom>
          <a:noFill/>
          <a:ln>
            <a:noFill/>
          </a:ln>
        </p:spPr>
        <p:txBody>
          <a:bodyPr anchorCtr="0" anchor="t" bIns="45700" lIns="91425" spcFirstLastPara="1" rIns="91425" wrap="square" tIns="45700">
            <a:noAutofit/>
          </a:bodyPr>
          <a:lstStyle>
            <a:lvl1pPr indent="0" lvl="0" marL="0" marR="0" rtl="1" algn="r">
              <a:spcBef>
                <a:spcPts val="0"/>
              </a:spcBef>
              <a:buNone/>
              <a:defRPr sz="1800">
                <a:solidFill>
                  <a:schemeClr val="dk1"/>
                </a:solidFill>
                <a:latin typeface="Calibri"/>
                <a:ea typeface="Calibri"/>
                <a:cs typeface="Calibri"/>
                <a:sym typeface="Calibri"/>
              </a:defRPr>
            </a:lvl1pPr>
            <a:lvl2pPr indent="0" lvl="1" marL="0" marR="0" rtl="1" algn="r">
              <a:spcBef>
                <a:spcPts val="0"/>
              </a:spcBef>
              <a:buNone/>
              <a:defRPr sz="1800">
                <a:solidFill>
                  <a:schemeClr val="dk1"/>
                </a:solidFill>
                <a:latin typeface="Calibri"/>
                <a:ea typeface="Calibri"/>
                <a:cs typeface="Calibri"/>
                <a:sym typeface="Calibri"/>
              </a:defRPr>
            </a:lvl2pPr>
            <a:lvl3pPr indent="0" lvl="2" marL="0" marR="0" rtl="1" algn="r">
              <a:spcBef>
                <a:spcPts val="0"/>
              </a:spcBef>
              <a:buNone/>
              <a:defRPr sz="1800">
                <a:solidFill>
                  <a:schemeClr val="dk1"/>
                </a:solidFill>
                <a:latin typeface="Calibri"/>
                <a:ea typeface="Calibri"/>
                <a:cs typeface="Calibri"/>
                <a:sym typeface="Calibri"/>
              </a:defRPr>
            </a:lvl3pPr>
            <a:lvl4pPr indent="0" lvl="3" marL="0" marR="0" rtl="1" algn="r">
              <a:spcBef>
                <a:spcPts val="0"/>
              </a:spcBef>
              <a:buNone/>
              <a:defRPr sz="1800">
                <a:solidFill>
                  <a:schemeClr val="dk1"/>
                </a:solidFill>
                <a:latin typeface="Calibri"/>
                <a:ea typeface="Calibri"/>
                <a:cs typeface="Calibri"/>
                <a:sym typeface="Calibri"/>
              </a:defRPr>
            </a:lvl4pPr>
            <a:lvl5pPr indent="0" lvl="4" marL="0" marR="0" rtl="1" algn="r">
              <a:spcBef>
                <a:spcPts val="0"/>
              </a:spcBef>
              <a:buNone/>
              <a:defRPr sz="1800">
                <a:solidFill>
                  <a:schemeClr val="dk1"/>
                </a:solidFill>
                <a:latin typeface="Calibri"/>
                <a:ea typeface="Calibri"/>
                <a:cs typeface="Calibri"/>
                <a:sym typeface="Calibri"/>
              </a:defRPr>
            </a:lvl5pPr>
            <a:lvl6pPr indent="0" lvl="5" marL="0" marR="0" rtl="1" algn="r">
              <a:spcBef>
                <a:spcPts val="0"/>
              </a:spcBef>
              <a:buNone/>
              <a:defRPr sz="1800">
                <a:solidFill>
                  <a:schemeClr val="dk1"/>
                </a:solidFill>
                <a:latin typeface="Calibri"/>
                <a:ea typeface="Calibri"/>
                <a:cs typeface="Calibri"/>
                <a:sym typeface="Calibri"/>
              </a:defRPr>
            </a:lvl6pPr>
            <a:lvl7pPr indent="0" lvl="6" marL="0" marR="0" rtl="1" algn="r">
              <a:spcBef>
                <a:spcPts val="0"/>
              </a:spcBef>
              <a:buNone/>
              <a:defRPr sz="1800">
                <a:solidFill>
                  <a:schemeClr val="dk1"/>
                </a:solidFill>
                <a:latin typeface="Calibri"/>
                <a:ea typeface="Calibri"/>
                <a:cs typeface="Calibri"/>
                <a:sym typeface="Calibri"/>
              </a:defRPr>
            </a:lvl7pPr>
            <a:lvl8pPr indent="0" lvl="7" marL="0" marR="0" rtl="1" algn="r">
              <a:spcBef>
                <a:spcPts val="0"/>
              </a:spcBef>
              <a:buNone/>
              <a:defRPr sz="1800">
                <a:solidFill>
                  <a:schemeClr val="dk1"/>
                </a:solidFill>
                <a:latin typeface="Calibri"/>
                <a:ea typeface="Calibri"/>
                <a:cs typeface="Calibri"/>
                <a:sym typeface="Calibri"/>
              </a:defRPr>
            </a:lvl8pPr>
            <a:lvl9pPr indent="0" lvl="8" marL="0" marR="0" rtl="1" algn="r">
              <a:spcBef>
                <a:spcPts val="0"/>
              </a:spcBef>
              <a:buNone/>
              <a:defRPr sz="1800">
                <a:solidFill>
                  <a:schemeClr val="dk1"/>
                </a:solidFill>
                <a:latin typeface="Calibri"/>
                <a:ea typeface="Calibri"/>
                <a:cs typeface="Calibri"/>
                <a:sym typeface="Calibri"/>
              </a:defRPr>
            </a:lvl9pPr>
          </a:lstStyle>
          <a:p>
            <a:pPr indent="0" lvl="0" marL="0" rtl="1" algn="r">
              <a:spcBef>
                <a:spcPts val="0"/>
              </a:spcBef>
              <a:spcAft>
                <a:spcPts val="0"/>
              </a:spcAft>
              <a:buNone/>
            </a:pPr>
            <a:fld id="{00000000-1234-1234-1234-123412341234}" type="slidenum">
              <a:rPr lang="iw-IL"/>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5.jp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3.jpg"/><Relationship Id="rId5"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5.jpg"/><Relationship Id="rId4" Type="http://schemas.openxmlformats.org/officeDocument/2006/relationships/chart" Target="../charts/chart1.xml"/><Relationship Id="rId5"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jpg"/><Relationship Id="rId4" Type="http://schemas.openxmlformats.org/officeDocument/2006/relationships/chart" Target="../charts/chart2.xml"/><Relationship Id="rId5"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7" name="Shape 77"/>
        <p:cNvGrpSpPr/>
        <p:nvPr/>
      </p:nvGrpSpPr>
      <p:grpSpPr>
        <a:xfrm>
          <a:off x="0" y="0"/>
          <a:ext cx="0" cy="0"/>
          <a:chOff x="0" y="0"/>
          <a:chExt cx="0" cy="0"/>
        </a:xfrm>
      </p:grpSpPr>
      <p:sp>
        <p:nvSpPr>
          <p:cNvPr id="78" name="Google Shape;78;p1"/>
          <p:cNvSpPr txBox="1"/>
          <p:nvPr/>
        </p:nvSpPr>
        <p:spPr>
          <a:xfrm>
            <a:off x="0" y="2099504"/>
            <a:ext cx="12192000" cy="55399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i="0" lang="iw-IL" sz="3000" u="none" cap="none" strike="noStrike">
                <a:solidFill>
                  <a:srgbClr val="177987"/>
                </a:solidFill>
                <a:latin typeface="Calibri"/>
                <a:ea typeface="Calibri"/>
                <a:cs typeface="Calibri"/>
                <a:sym typeface="Calibri"/>
              </a:rPr>
              <a:t>הכותרת שלך כאן</a:t>
            </a:r>
            <a:endParaRPr/>
          </a:p>
        </p:txBody>
      </p:sp>
      <p:sp>
        <p:nvSpPr>
          <p:cNvPr id="79" name="Google Shape;79;p1"/>
          <p:cNvSpPr txBox="1"/>
          <p:nvPr/>
        </p:nvSpPr>
        <p:spPr>
          <a:xfrm>
            <a:off x="0" y="2653502"/>
            <a:ext cx="12192000" cy="32316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b="0" i="0" lang="iw-IL" sz="1500" u="none" cap="none" strike="noStrike">
                <a:solidFill>
                  <a:srgbClr val="177987"/>
                </a:solidFill>
                <a:latin typeface="Calibri"/>
                <a:ea typeface="Calibri"/>
                <a:cs typeface="Calibri"/>
                <a:sym typeface="Calibri"/>
              </a:rPr>
              <a:t>החוג למדעי המחשב | ד״ר ישראלה ישראלה</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2"/>
          <p:cNvSpPr txBox="1"/>
          <p:nvPr/>
        </p:nvSpPr>
        <p:spPr>
          <a:xfrm>
            <a:off x="4734127" y="489015"/>
            <a:ext cx="7059815"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3000">
                <a:solidFill>
                  <a:srgbClr val="177987"/>
                </a:solidFill>
                <a:latin typeface="Calibri"/>
                <a:ea typeface="Calibri"/>
                <a:cs typeface="Calibri"/>
                <a:sym typeface="Calibri"/>
              </a:rPr>
              <a:t>הכותרת שלך כאן</a:t>
            </a:r>
            <a:endParaRPr/>
          </a:p>
        </p:txBody>
      </p:sp>
      <p:sp>
        <p:nvSpPr>
          <p:cNvPr id="85" name="Google Shape;85;p2"/>
          <p:cNvSpPr txBox="1"/>
          <p:nvPr/>
        </p:nvSpPr>
        <p:spPr>
          <a:xfrm>
            <a:off x="4592856" y="1166123"/>
            <a:ext cx="7201087" cy="124649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500">
                <a:solidFill>
                  <a:srgbClr val="177987"/>
                </a:solidFill>
                <a:latin typeface="Calibri"/>
                <a:ea typeface="Calibri"/>
                <a:cs typeface="Calibri"/>
                <a:sym typeface="Calibri"/>
              </a:rPr>
              <a:t>פִסקה היא רצף של מספר משפטים. הפסקה משמשת להצגתו ולפיתוחו של רעיון מצומצם אחד, שהקורא מסוגל לקולטו בזמן קצר. לפסקה אין כותרת, אך היא מתחילה בשורה חדשה, ולכן מופרדת היטב, מבחינה ויזואלית, מהפסקה הקודמת. ההפרדה הוויזואלית בין פסקה לפסקה מודיעה לקורא על התחלתו של עניין חדש, ומספקת לו תמונה ראשונית של היקף הקטע שעליו לקרוא עד להשלמת קליטתו של הרעיון המובע בפסקה. גם לכותב מסייעת ההפרדה להבחין שמדובר ברעיון נפרד, שאותו עליו לפתח.</a:t>
            </a:r>
            <a:endParaRPr/>
          </a:p>
        </p:txBody>
      </p:sp>
      <p:sp>
        <p:nvSpPr>
          <p:cNvPr id="86" name="Google Shape;86;p2"/>
          <p:cNvSpPr txBox="1"/>
          <p:nvPr/>
        </p:nvSpPr>
        <p:spPr>
          <a:xfrm>
            <a:off x="2668717" y="616085"/>
            <a:ext cx="184730" cy="369332"/>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t/>
            </a:r>
            <a:endParaRPr sz="1800">
              <a:solidFill>
                <a:schemeClr val="dk1"/>
              </a:solidFill>
              <a:latin typeface="Calibri"/>
              <a:ea typeface="Calibri"/>
              <a:cs typeface="Calibri"/>
              <a:sym typeface="Calibri"/>
            </a:endParaRPr>
          </a:p>
        </p:txBody>
      </p:sp>
      <p:sp>
        <p:nvSpPr>
          <p:cNvPr id="87" name="Google Shape;87;p2"/>
          <p:cNvSpPr txBox="1"/>
          <p:nvPr/>
        </p:nvSpPr>
        <p:spPr>
          <a:xfrm>
            <a:off x="288683" y="6277583"/>
            <a:ext cx="18473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nvGrpSpPr>
          <p:cNvPr id="88" name="Google Shape;88;p2"/>
          <p:cNvGrpSpPr/>
          <p:nvPr/>
        </p:nvGrpSpPr>
        <p:grpSpPr>
          <a:xfrm>
            <a:off x="288683" y="5856077"/>
            <a:ext cx="11505260" cy="648325"/>
            <a:chOff x="288683" y="5813924"/>
            <a:chExt cx="11505260" cy="648325"/>
          </a:xfrm>
        </p:grpSpPr>
        <p:sp>
          <p:nvSpPr>
            <p:cNvPr id="89" name="Google Shape;89;p2"/>
            <p:cNvSpPr txBox="1"/>
            <p:nvPr/>
          </p:nvSpPr>
          <p:spPr>
            <a:xfrm>
              <a:off x="10163861" y="6122764"/>
              <a:ext cx="1630082" cy="246221"/>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000">
                  <a:solidFill>
                    <a:srgbClr val="177987"/>
                  </a:solidFill>
                  <a:latin typeface="Calibri"/>
                  <a:ea typeface="Calibri"/>
                  <a:cs typeface="Calibri"/>
                  <a:sym typeface="Calibri"/>
                </a:rPr>
                <a:t>כותרת המצגת</a:t>
              </a:r>
              <a:endParaRPr/>
            </a:p>
          </p:txBody>
        </p:sp>
        <p:cxnSp>
          <p:nvCxnSpPr>
            <p:cNvPr id="90" name="Google Shape;90;p2"/>
            <p:cNvCxnSpPr/>
            <p:nvPr/>
          </p:nvCxnSpPr>
          <p:spPr>
            <a:xfrm rot="10800000">
              <a:off x="1269814" y="6245874"/>
              <a:ext cx="9067446" cy="0"/>
            </a:xfrm>
            <a:prstGeom prst="straightConnector1">
              <a:avLst/>
            </a:prstGeom>
            <a:noFill/>
            <a:ln cap="flat" cmpd="sng" w="9525">
              <a:solidFill>
                <a:srgbClr val="177987"/>
              </a:solidFill>
              <a:prstDash val="solid"/>
              <a:round/>
              <a:headEnd len="sm" w="sm" type="none"/>
              <a:tailEnd len="sm" w="sm" type="none"/>
            </a:ln>
          </p:spPr>
        </p:cxnSp>
        <p:pic>
          <p:nvPicPr>
            <p:cNvPr descr="A logo with a candle&#10;&#10;Description automatically generated with medium confidence" id="91" name="Google Shape;91;p2"/>
            <p:cNvPicPr preferRelativeResize="0"/>
            <p:nvPr/>
          </p:nvPicPr>
          <p:blipFill rotWithShape="1">
            <a:blip r:embed="rId4">
              <a:alphaModFix/>
            </a:blip>
            <a:srcRect b="0" l="0" r="0" t="0"/>
            <a:stretch/>
          </p:blipFill>
          <p:spPr>
            <a:xfrm>
              <a:off x="288683" y="5813924"/>
              <a:ext cx="762383" cy="648325"/>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5" name="Shape 95"/>
        <p:cNvGrpSpPr/>
        <p:nvPr/>
      </p:nvGrpSpPr>
      <p:grpSpPr>
        <a:xfrm>
          <a:off x="0" y="0"/>
          <a:ext cx="0" cy="0"/>
          <a:chOff x="0" y="0"/>
          <a:chExt cx="0" cy="0"/>
        </a:xfrm>
      </p:grpSpPr>
      <p:sp>
        <p:nvSpPr>
          <p:cNvPr id="96" name="Google Shape;96;p3"/>
          <p:cNvSpPr txBox="1"/>
          <p:nvPr/>
        </p:nvSpPr>
        <p:spPr>
          <a:xfrm>
            <a:off x="472440" y="2659559"/>
            <a:ext cx="5486400"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3000">
                <a:solidFill>
                  <a:srgbClr val="177987"/>
                </a:solidFill>
                <a:latin typeface="Calibri"/>
                <a:ea typeface="Calibri"/>
                <a:cs typeface="Calibri"/>
                <a:sym typeface="Calibri"/>
              </a:rPr>
              <a:t>הכותרת שלך כאן</a:t>
            </a:r>
            <a:endParaRPr/>
          </a:p>
        </p:txBody>
      </p:sp>
      <p:sp>
        <p:nvSpPr>
          <p:cNvPr id="97" name="Google Shape;97;p3"/>
          <p:cNvSpPr txBox="1"/>
          <p:nvPr/>
        </p:nvSpPr>
        <p:spPr>
          <a:xfrm>
            <a:off x="10301194" y="6164884"/>
            <a:ext cx="1630082" cy="40011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2000">
                <a:solidFill>
                  <a:srgbClr val="75325C"/>
                </a:solidFill>
                <a:latin typeface="Calibri"/>
                <a:ea typeface="Calibri"/>
                <a:cs typeface="Calibri"/>
                <a:sym typeface="Calibri"/>
              </a:rPr>
              <a:t>כותרת המצגת</a:t>
            </a:r>
            <a:endParaRPr/>
          </a:p>
        </p:txBody>
      </p:sp>
      <p:cxnSp>
        <p:nvCxnSpPr>
          <p:cNvPr id="98" name="Google Shape;98;p3"/>
          <p:cNvCxnSpPr/>
          <p:nvPr/>
        </p:nvCxnSpPr>
        <p:spPr>
          <a:xfrm rot="10800000">
            <a:off x="8068235" y="6400797"/>
            <a:ext cx="2212786" cy="0"/>
          </a:xfrm>
          <a:prstGeom prst="straightConnector1">
            <a:avLst/>
          </a:prstGeom>
          <a:noFill/>
          <a:ln cap="flat" cmpd="sng" w="19050">
            <a:solidFill>
              <a:srgbClr val="75325C"/>
            </a:solidFill>
            <a:prstDash val="dash"/>
            <a:round/>
            <a:headEnd len="sm" w="sm" type="none"/>
            <a:tailEnd len="sm" w="sm" type="none"/>
          </a:ln>
        </p:spPr>
      </p:cxnSp>
      <p:sp>
        <p:nvSpPr>
          <p:cNvPr id="99" name="Google Shape;99;p3"/>
          <p:cNvSpPr/>
          <p:nvPr/>
        </p:nvSpPr>
        <p:spPr>
          <a:xfrm rot="-5400000">
            <a:off x="5691239" y="404761"/>
            <a:ext cx="6905522" cy="6096000"/>
          </a:xfrm>
          <a:prstGeom prst="flowChartManualInput">
            <a:avLst/>
          </a:prstGeom>
          <a:blipFill rotWithShape="0">
            <a:blip r:embed="rId4">
              <a:alphaModFix/>
            </a:blip>
            <a:tile algn="tl" flip="none" tx="0" sx="100000" ty="-3" sy="100000"/>
          </a:blipFill>
          <a:ln>
            <a:noFill/>
          </a:ln>
        </p:spPr>
        <p:txBody>
          <a:bodyPr anchorCtr="0" anchor="ctr" bIns="45700" lIns="91425" spcFirstLastPara="1" rIns="91425" wrap="square" tIns="45700">
            <a:noAutofit/>
          </a:bodyPr>
          <a:lstStyle/>
          <a:p>
            <a:pPr indent="0" lvl="0" marL="0" marR="0" rtl="1"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00" name="Google Shape;100;p3"/>
          <p:cNvSpPr txBox="1"/>
          <p:nvPr/>
        </p:nvSpPr>
        <p:spPr>
          <a:xfrm>
            <a:off x="1765748" y="3429000"/>
            <a:ext cx="4193092" cy="784830"/>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500">
                <a:solidFill>
                  <a:srgbClr val="177987"/>
                </a:solidFill>
                <a:latin typeface="Calibri"/>
                <a:ea typeface="Calibri"/>
                <a:cs typeface="Calibri"/>
                <a:sym typeface="Calibri"/>
              </a:rPr>
              <a:t>יש לסדר את הטקסט שלכם, כך שלא יעלה על התמונה. כדאי שטקסט עם תמונה יהיה קצר, ענייני לא יותר משני משפטים.</a:t>
            </a:r>
            <a:endParaRPr/>
          </a:p>
        </p:txBody>
      </p:sp>
      <p:grpSp>
        <p:nvGrpSpPr>
          <p:cNvPr id="101" name="Google Shape;101;p3"/>
          <p:cNvGrpSpPr/>
          <p:nvPr/>
        </p:nvGrpSpPr>
        <p:grpSpPr>
          <a:xfrm>
            <a:off x="288683" y="5840721"/>
            <a:ext cx="6780083" cy="648325"/>
            <a:chOff x="288683" y="5813924"/>
            <a:chExt cx="6780083" cy="648325"/>
          </a:xfrm>
        </p:grpSpPr>
        <p:cxnSp>
          <p:nvCxnSpPr>
            <p:cNvPr id="102" name="Google Shape;102;p3"/>
            <p:cNvCxnSpPr/>
            <p:nvPr/>
          </p:nvCxnSpPr>
          <p:spPr>
            <a:xfrm rot="10800000">
              <a:off x="1269814" y="6245874"/>
              <a:ext cx="5798952" cy="0"/>
            </a:xfrm>
            <a:prstGeom prst="straightConnector1">
              <a:avLst/>
            </a:prstGeom>
            <a:noFill/>
            <a:ln cap="flat" cmpd="sng" w="9525">
              <a:solidFill>
                <a:srgbClr val="177987"/>
              </a:solidFill>
              <a:prstDash val="solid"/>
              <a:round/>
              <a:headEnd len="sm" w="sm" type="none"/>
              <a:tailEnd len="sm" w="sm" type="none"/>
            </a:ln>
          </p:spPr>
        </p:cxnSp>
        <p:pic>
          <p:nvPicPr>
            <p:cNvPr descr="A logo with a candle&#10;&#10;Description automatically generated with medium confidence" id="103" name="Google Shape;103;p3"/>
            <p:cNvPicPr preferRelativeResize="0"/>
            <p:nvPr/>
          </p:nvPicPr>
          <p:blipFill rotWithShape="1">
            <a:blip r:embed="rId5">
              <a:alphaModFix/>
            </a:blip>
            <a:srcRect b="0" l="0" r="0" t="0"/>
            <a:stretch/>
          </p:blipFill>
          <p:spPr>
            <a:xfrm>
              <a:off x="288683" y="5813924"/>
              <a:ext cx="762383" cy="648325"/>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7" name="Shape 107"/>
        <p:cNvGrpSpPr/>
        <p:nvPr/>
      </p:nvGrpSpPr>
      <p:grpSpPr>
        <a:xfrm>
          <a:off x="0" y="0"/>
          <a:ext cx="0" cy="0"/>
          <a:chOff x="0" y="0"/>
          <a:chExt cx="0" cy="0"/>
        </a:xfrm>
      </p:grpSpPr>
      <p:sp>
        <p:nvSpPr>
          <p:cNvPr id="108" name="Google Shape;108;p4"/>
          <p:cNvSpPr txBox="1"/>
          <p:nvPr/>
        </p:nvSpPr>
        <p:spPr>
          <a:xfrm>
            <a:off x="8007830" y="2552995"/>
            <a:ext cx="3385671" cy="124649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1500">
                <a:solidFill>
                  <a:srgbClr val="177987"/>
                </a:solidFill>
                <a:latin typeface="Calibri"/>
                <a:ea typeface="Calibri"/>
                <a:cs typeface="Calibri"/>
                <a:sym typeface="Calibri"/>
              </a:rPr>
              <a:t>התפתחות היסטורית: </a:t>
            </a:r>
            <a:r>
              <a:rPr lang="iw-IL" sz="1500">
                <a:solidFill>
                  <a:srgbClr val="177987"/>
                </a:solidFill>
                <a:latin typeface="Calibri"/>
                <a:ea typeface="Calibri"/>
                <a:cs typeface="Calibri"/>
                <a:sym typeface="Calibri"/>
              </a:rPr>
              <a:t>הפסקה עוסקת בהיסטוריה של הנושא, כלומר התפתחותה נעשית על-פני ציר הזמן.</a:t>
            </a:r>
            <a:br>
              <a:rPr lang="iw-IL" sz="1500">
                <a:solidFill>
                  <a:srgbClr val="177987"/>
                </a:solidFill>
                <a:latin typeface="Calibri"/>
                <a:ea typeface="Calibri"/>
                <a:cs typeface="Calibri"/>
                <a:sym typeface="Calibri"/>
              </a:rPr>
            </a:br>
            <a:endParaRPr sz="1500">
              <a:solidFill>
                <a:srgbClr val="177987"/>
              </a:solidFill>
              <a:latin typeface="Calibri"/>
              <a:ea typeface="Calibri"/>
              <a:cs typeface="Calibri"/>
              <a:sym typeface="Calibri"/>
            </a:endParaRPr>
          </a:p>
          <a:p>
            <a:pPr indent="0" lvl="0" marL="0" marR="0" rtl="0" algn="r">
              <a:spcBef>
                <a:spcPts val="0"/>
              </a:spcBef>
              <a:spcAft>
                <a:spcPts val="0"/>
              </a:spcAft>
              <a:buNone/>
            </a:pPr>
            <a:r>
              <a:t/>
            </a:r>
            <a:endParaRPr sz="1500">
              <a:solidFill>
                <a:srgbClr val="177987"/>
              </a:solidFill>
              <a:latin typeface="Calibri"/>
              <a:ea typeface="Calibri"/>
              <a:cs typeface="Calibri"/>
              <a:sym typeface="Calibri"/>
            </a:endParaRPr>
          </a:p>
        </p:txBody>
      </p:sp>
      <p:sp>
        <p:nvSpPr>
          <p:cNvPr id="109" name="Google Shape;109;p4"/>
          <p:cNvSpPr txBox="1"/>
          <p:nvPr/>
        </p:nvSpPr>
        <p:spPr>
          <a:xfrm>
            <a:off x="4421948" y="2552995"/>
            <a:ext cx="3385671"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1500">
                <a:solidFill>
                  <a:srgbClr val="177987"/>
                </a:solidFill>
                <a:latin typeface="Calibri"/>
                <a:ea typeface="Calibri"/>
                <a:cs typeface="Calibri"/>
                <a:sym typeface="Calibri"/>
              </a:rPr>
              <a:t>פסקה תיאורית: </a:t>
            </a:r>
            <a:r>
              <a:rPr lang="iw-IL" sz="1500">
                <a:solidFill>
                  <a:srgbClr val="177987"/>
                </a:solidFill>
                <a:latin typeface="Calibri"/>
                <a:ea typeface="Calibri"/>
                <a:cs typeface="Calibri"/>
                <a:sym typeface="Calibri"/>
              </a:rPr>
              <a:t>פסקה זו מספקת תיאור של מושג, חפץ, סעיף בחוק וכדומה.</a:t>
            </a:r>
            <a:endParaRPr/>
          </a:p>
        </p:txBody>
      </p:sp>
      <p:sp>
        <p:nvSpPr>
          <p:cNvPr id="110" name="Google Shape;110;p4"/>
          <p:cNvSpPr txBox="1"/>
          <p:nvPr/>
        </p:nvSpPr>
        <p:spPr>
          <a:xfrm>
            <a:off x="746419" y="2552995"/>
            <a:ext cx="3385671" cy="124649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1500">
                <a:solidFill>
                  <a:srgbClr val="177987"/>
                </a:solidFill>
                <a:latin typeface="Calibri"/>
                <a:ea typeface="Calibri"/>
                <a:cs typeface="Calibri"/>
                <a:sym typeface="Calibri"/>
              </a:rPr>
              <a:t>פסקת תמיכה: </a:t>
            </a:r>
            <a:r>
              <a:rPr lang="iw-IL" sz="1500">
                <a:solidFill>
                  <a:srgbClr val="177987"/>
                </a:solidFill>
                <a:latin typeface="Calibri"/>
                <a:ea typeface="Calibri"/>
                <a:cs typeface="Calibri"/>
                <a:sym typeface="Calibri"/>
              </a:rPr>
              <a:t>פסקה זו מתחילה בטענה מסוימת, והמשכה הוא משפטים המפרטים ומוכיחים טענה זו.</a:t>
            </a:r>
            <a:br>
              <a:rPr lang="iw-IL" sz="1500">
                <a:solidFill>
                  <a:srgbClr val="177987"/>
                </a:solidFill>
                <a:latin typeface="Calibri"/>
                <a:ea typeface="Calibri"/>
                <a:cs typeface="Calibri"/>
                <a:sym typeface="Calibri"/>
              </a:rPr>
            </a:br>
            <a:endParaRPr sz="1500">
              <a:solidFill>
                <a:srgbClr val="177987"/>
              </a:solidFill>
              <a:latin typeface="Calibri"/>
              <a:ea typeface="Calibri"/>
              <a:cs typeface="Calibri"/>
              <a:sym typeface="Calibri"/>
            </a:endParaRPr>
          </a:p>
          <a:p>
            <a:pPr indent="0" lvl="0" marL="0" marR="0" rtl="1" algn="r">
              <a:spcBef>
                <a:spcPts val="0"/>
              </a:spcBef>
              <a:spcAft>
                <a:spcPts val="0"/>
              </a:spcAft>
              <a:buNone/>
            </a:pPr>
            <a:r>
              <a:t/>
            </a:r>
            <a:endParaRPr sz="1500">
              <a:solidFill>
                <a:srgbClr val="177987"/>
              </a:solidFill>
              <a:latin typeface="Calibri"/>
              <a:ea typeface="Calibri"/>
              <a:cs typeface="Calibri"/>
              <a:sym typeface="Calibri"/>
            </a:endParaRPr>
          </a:p>
        </p:txBody>
      </p:sp>
      <p:sp>
        <p:nvSpPr>
          <p:cNvPr id="111" name="Google Shape;111;p4"/>
          <p:cNvSpPr txBox="1"/>
          <p:nvPr/>
        </p:nvSpPr>
        <p:spPr>
          <a:xfrm>
            <a:off x="2851430" y="1810267"/>
            <a:ext cx="1011718"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3000">
                <a:solidFill>
                  <a:srgbClr val="177987"/>
                </a:solidFill>
                <a:latin typeface="Calibri"/>
                <a:ea typeface="Calibri"/>
                <a:cs typeface="Calibri"/>
                <a:sym typeface="Calibri"/>
              </a:rPr>
              <a:t>3</a:t>
            </a:r>
            <a:endParaRPr/>
          </a:p>
        </p:txBody>
      </p:sp>
      <p:sp>
        <p:nvSpPr>
          <p:cNvPr id="112" name="Google Shape;112;p4"/>
          <p:cNvSpPr txBox="1"/>
          <p:nvPr/>
        </p:nvSpPr>
        <p:spPr>
          <a:xfrm>
            <a:off x="6576312" y="1826235"/>
            <a:ext cx="1011718"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3000">
                <a:solidFill>
                  <a:srgbClr val="177987"/>
                </a:solidFill>
                <a:latin typeface="Calibri"/>
                <a:ea typeface="Calibri"/>
                <a:cs typeface="Calibri"/>
                <a:sym typeface="Calibri"/>
              </a:rPr>
              <a:t>2</a:t>
            </a:r>
            <a:endParaRPr/>
          </a:p>
        </p:txBody>
      </p:sp>
      <p:sp>
        <p:nvSpPr>
          <p:cNvPr id="113" name="Google Shape;113;p4"/>
          <p:cNvSpPr txBox="1"/>
          <p:nvPr/>
        </p:nvSpPr>
        <p:spPr>
          <a:xfrm>
            <a:off x="10301194" y="1810268"/>
            <a:ext cx="1011718"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3000">
                <a:solidFill>
                  <a:srgbClr val="177987"/>
                </a:solidFill>
                <a:latin typeface="Calibri"/>
                <a:ea typeface="Calibri"/>
                <a:cs typeface="Calibri"/>
                <a:sym typeface="Calibri"/>
              </a:rPr>
              <a:t>1</a:t>
            </a:r>
            <a:endParaRPr/>
          </a:p>
        </p:txBody>
      </p:sp>
      <p:sp>
        <p:nvSpPr>
          <p:cNvPr id="114" name="Google Shape;114;p4"/>
          <p:cNvSpPr txBox="1"/>
          <p:nvPr/>
        </p:nvSpPr>
        <p:spPr>
          <a:xfrm>
            <a:off x="0" y="658672"/>
            <a:ext cx="12192000" cy="553998"/>
          </a:xfrm>
          <a:prstGeom prst="rect">
            <a:avLst/>
          </a:prstGeom>
          <a:noFill/>
          <a:ln>
            <a:noFill/>
          </a:ln>
        </p:spPr>
        <p:txBody>
          <a:bodyPr anchorCtr="0" anchor="t" bIns="45700" lIns="91425" spcFirstLastPara="1" rIns="91425" wrap="square" tIns="45700">
            <a:spAutoFit/>
          </a:bodyPr>
          <a:lstStyle/>
          <a:p>
            <a:pPr indent="0" lvl="0" marL="0" marR="0" rtl="1" algn="ctr">
              <a:spcBef>
                <a:spcPts val="0"/>
              </a:spcBef>
              <a:spcAft>
                <a:spcPts val="0"/>
              </a:spcAft>
              <a:buNone/>
            </a:pPr>
            <a:r>
              <a:rPr b="1" lang="iw-IL" sz="3000">
                <a:solidFill>
                  <a:srgbClr val="177987"/>
                </a:solidFill>
                <a:latin typeface="Calibri"/>
                <a:ea typeface="Calibri"/>
                <a:cs typeface="Calibri"/>
                <a:sym typeface="Calibri"/>
              </a:rPr>
              <a:t>הכותרת שלך כאן</a:t>
            </a:r>
            <a:endParaRPr/>
          </a:p>
        </p:txBody>
      </p:sp>
      <p:grpSp>
        <p:nvGrpSpPr>
          <p:cNvPr id="115" name="Google Shape;115;p4"/>
          <p:cNvGrpSpPr/>
          <p:nvPr/>
        </p:nvGrpSpPr>
        <p:grpSpPr>
          <a:xfrm>
            <a:off x="288683" y="5875165"/>
            <a:ext cx="11505260" cy="648325"/>
            <a:chOff x="288683" y="5813924"/>
            <a:chExt cx="11505260" cy="648325"/>
          </a:xfrm>
        </p:grpSpPr>
        <p:sp>
          <p:nvSpPr>
            <p:cNvPr id="116" name="Google Shape;116;p4"/>
            <p:cNvSpPr txBox="1"/>
            <p:nvPr/>
          </p:nvSpPr>
          <p:spPr>
            <a:xfrm>
              <a:off x="10163861" y="6122764"/>
              <a:ext cx="1630082" cy="246221"/>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000">
                  <a:solidFill>
                    <a:srgbClr val="177987"/>
                  </a:solidFill>
                  <a:latin typeface="Calibri"/>
                  <a:ea typeface="Calibri"/>
                  <a:cs typeface="Calibri"/>
                  <a:sym typeface="Calibri"/>
                </a:rPr>
                <a:t>כותרת המצגת</a:t>
              </a:r>
              <a:endParaRPr/>
            </a:p>
          </p:txBody>
        </p:sp>
        <p:cxnSp>
          <p:nvCxnSpPr>
            <p:cNvPr id="117" name="Google Shape;117;p4"/>
            <p:cNvCxnSpPr/>
            <p:nvPr/>
          </p:nvCxnSpPr>
          <p:spPr>
            <a:xfrm rot="10800000">
              <a:off x="1269814" y="6245874"/>
              <a:ext cx="9067446" cy="0"/>
            </a:xfrm>
            <a:prstGeom prst="straightConnector1">
              <a:avLst/>
            </a:prstGeom>
            <a:noFill/>
            <a:ln cap="flat" cmpd="sng" w="9525">
              <a:solidFill>
                <a:srgbClr val="177987"/>
              </a:solidFill>
              <a:prstDash val="solid"/>
              <a:round/>
              <a:headEnd len="sm" w="sm" type="none"/>
              <a:tailEnd len="sm" w="sm" type="none"/>
            </a:ln>
          </p:spPr>
        </p:cxnSp>
        <p:pic>
          <p:nvPicPr>
            <p:cNvPr descr="A logo with a candle&#10;&#10;Description automatically generated with medium confidence" id="118" name="Google Shape;118;p4"/>
            <p:cNvPicPr preferRelativeResize="0"/>
            <p:nvPr/>
          </p:nvPicPr>
          <p:blipFill rotWithShape="1">
            <a:blip r:embed="rId4">
              <a:alphaModFix/>
            </a:blip>
            <a:srcRect b="0" l="0" r="0" t="0"/>
            <a:stretch/>
          </p:blipFill>
          <p:spPr>
            <a:xfrm>
              <a:off x="288683" y="5813924"/>
              <a:ext cx="762383" cy="648325"/>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2" name="Shape 122"/>
        <p:cNvGrpSpPr/>
        <p:nvPr/>
      </p:nvGrpSpPr>
      <p:grpSpPr>
        <a:xfrm>
          <a:off x="0" y="0"/>
          <a:ext cx="0" cy="0"/>
          <a:chOff x="0" y="0"/>
          <a:chExt cx="0" cy="0"/>
        </a:xfrm>
      </p:grpSpPr>
      <p:graphicFrame>
        <p:nvGraphicFramePr>
          <p:cNvPr id="123" name="Google Shape;123;p5"/>
          <p:cNvGraphicFramePr/>
          <p:nvPr/>
        </p:nvGraphicFramePr>
        <p:xfrm>
          <a:off x="2403058" y="2242493"/>
          <a:ext cx="4610116" cy="3150057"/>
        </p:xfrm>
        <a:graphic>
          <a:graphicData uri="http://schemas.openxmlformats.org/drawingml/2006/chart">
            <c:chart r:id="rId4"/>
          </a:graphicData>
        </a:graphic>
      </p:graphicFrame>
      <p:sp>
        <p:nvSpPr>
          <p:cNvPr id="124" name="Google Shape;124;p5"/>
          <p:cNvSpPr txBox="1"/>
          <p:nvPr/>
        </p:nvSpPr>
        <p:spPr>
          <a:xfrm>
            <a:off x="1557743" y="489015"/>
            <a:ext cx="10236200"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3000">
                <a:solidFill>
                  <a:srgbClr val="177987"/>
                </a:solidFill>
                <a:latin typeface="Calibri"/>
                <a:ea typeface="Calibri"/>
                <a:cs typeface="Calibri"/>
                <a:sym typeface="Calibri"/>
              </a:rPr>
              <a:t>הכותרת שלך כאן</a:t>
            </a:r>
            <a:endParaRPr/>
          </a:p>
        </p:txBody>
      </p:sp>
      <p:sp>
        <p:nvSpPr>
          <p:cNvPr id="125" name="Google Shape;125;p5"/>
          <p:cNvSpPr txBox="1"/>
          <p:nvPr/>
        </p:nvSpPr>
        <p:spPr>
          <a:xfrm>
            <a:off x="8710383" y="1166123"/>
            <a:ext cx="3083560" cy="124649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1500">
                <a:solidFill>
                  <a:srgbClr val="177987"/>
                </a:solidFill>
                <a:latin typeface="Calibri"/>
                <a:ea typeface="Calibri"/>
                <a:cs typeface="Calibri"/>
                <a:sym typeface="Calibri"/>
              </a:rPr>
              <a:t>התפתחות היסטורית: </a:t>
            </a:r>
            <a:r>
              <a:rPr lang="iw-IL" sz="1500">
                <a:solidFill>
                  <a:srgbClr val="177987"/>
                </a:solidFill>
                <a:latin typeface="Calibri"/>
                <a:ea typeface="Calibri"/>
                <a:cs typeface="Calibri"/>
                <a:sym typeface="Calibri"/>
              </a:rPr>
              <a:t>הפסקה עוסקת בהיסטוריה של הנושא, כלומר התפתחותה נעשית על-פני ציר הזמן.</a:t>
            </a:r>
            <a:br>
              <a:rPr lang="iw-IL" sz="1500">
                <a:solidFill>
                  <a:srgbClr val="177987"/>
                </a:solidFill>
                <a:latin typeface="Calibri"/>
                <a:ea typeface="Calibri"/>
                <a:cs typeface="Calibri"/>
                <a:sym typeface="Calibri"/>
              </a:rPr>
            </a:br>
            <a:endParaRPr sz="1500">
              <a:solidFill>
                <a:srgbClr val="177987"/>
              </a:solidFill>
              <a:latin typeface="Calibri"/>
              <a:ea typeface="Calibri"/>
              <a:cs typeface="Calibri"/>
              <a:sym typeface="Calibri"/>
            </a:endParaRPr>
          </a:p>
          <a:p>
            <a:pPr indent="0" lvl="0" marL="0" marR="0" rtl="0" algn="r">
              <a:spcBef>
                <a:spcPts val="0"/>
              </a:spcBef>
              <a:spcAft>
                <a:spcPts val="0"/>
              </a:spcAft>
              <a:buNone/>
            </a:pPr>
            <a:r>
              <a:t/>
            </a:r>
            <a:endParaRPr sz="1500">
              <a:solidFill>
                <a:srgbClr val="177987"/>
              </a:solidFill>
              <a:latin typeface="Calibri"/>
              <a:ea typeface="Calibri"/>
              <a:cs typeface="Calibri"/>
              <a:sym typeface="Calibri"/>
            </a:endParaRPr>
          </a:p>
        </p:txBody>
      </p:sp>
      <p:grpSp>
        <p:nvGrpSpPr>
          <p:cNvPr id="126" name="Google Shape;126;p5"/>
          <p:cNvGrpSpPr/>
          <p:nvPr/>
        </p:nvGrpSpPr>
        <p:grpSpPr>
          <a:xfrm>
            <a:off x="288683" y="5847789"/>
            <a:ext cx="11505260" cy="648325"/>
            <a:chOff x="288683" y="5813924"/>
            <a:chExt cx="11505260" cy="648325"/>
          </a:xfrm>
        </p:grpSpPr>
        <p:sp>
          <p:nvSpPr>
            <p:cNvPr id="127" name="Google Shape;127;p5"/>
            <p:cNvSpPr txBox="1"/>
            <p:nvPr/>
          </p:nvSpPr>
          <p:spPr>
            <a:xfrm>
              <a:off x="10163861" y="6122764"/>
              <a:ext cx="1630082" cy="246221"/>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000">
                  <a:solidFill>
                    <a:srgbClr val="177987"/>
                  </a:solidFill>
                  <a:latin typeface="Calibri"/>
                  <a:ea typeface="Calibri"/>
                  <a:cs typeface="Calibri"/>
                  <a:sym typeface="Calibri"/>
                </a:rPr>
                <a:t>כותרת המצגת</a:t>
              </a:r>
              <a:endParaRPr/>
            </a:p>
          </p:txBody>
        </p:sp>
        <p:cxnSp>
          <p:nvCxnSpPr>
            <p:cNvPr id="128" name="Google Shape;128;p5"/>
            <p:cNvCxnSpPr/>
            <p:nvPr/>
          </p:nvCxnSpPr>
          <p:spPr>
            <a:xfrm rot="10800000">
              <a:off x="1269814" y="6245874"/>
              <a:ext cx="9067446" cy="0"/>
            </a:xfrm>
            <a:prstGeom prst="straightConnector1">
              <a:avLst/>
            </a:prstGeom>
            <a:noFill/>
            <a:ln cap="flat" cmpd="sng" w="9525">
              <a:solidFill>
                <a:srgbClr val="177987"/>
              </a:solidFill>
              <a:prstDash val="solid"/>
              <a:round/>
              <a:headEnd len="sm" w="sm" type="none"/>
              <a:tailEnd len="sm" w="sm" type="none"/>
            </a:ln>
          </p:spPr>
        </p:cxnSp>
        <p:pic>
          <p:nvPicPr>
            <p:cNvPr descr="A logo with a candle&#10;&#10;Description automatically generated with medium confidence" id="129" name="Google Shape;129;p5"/>
            <p:cNvPicPr preferRelativeResize="0"/>
            <p:nvPr/>
          </p:nvPicPr>
          <p:blipFill rotWithShape="1">
            <a:blip r:embed="rId5">
              <a:alphaModFix/>
            </a:blip>
            <a:srcRect b="0" l="0" r="0" t="0"/>
            <a:stretch/>
          </p:blipFill>
          <p:spPr>
            <a:xfrm>
              <a:off x="288683" y="5813924"/>
              <a:ext cx="762383" cy="648325"/>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3" name="Shape 133"/>
        <p:cNvGrpSpPr/>
        <p:nvPr/>
      </p:nvGrpSpPr>
      <p:grpSpPr>
        <a:xfrm>
          <a:off x="0" y="0"/>
          <a:ext cx="0" cy="0"/>
          <a:chOff x="0" y="0"/>
          <a:chExt cx="0" cy="0"/>
        </a:xfrm>
      </p:grpSpPr>
      <p:graphicFrame>
        <p:nvGraphicFramePr>
          <p:cNvPr id="134" name="Google Shape;134;p6"/>
          <p:cNvGraphicFramePr/>
          <p:nvPr/>
        </p:nvGraphicFramePr>
        <p:xfrm>
          <a:off x="3280052" y="1559771"/>
          <a:ext cx="5980681" cy="4086554"/>
        </p:xfrm>
        <a:graphic>
          <a:graphicData uri="http://schemas.openxmlformats.org/drawingml/2006/chart">
            <c:chart r:id="rId4"/>
          </a:graphicData>
        </a:graphic>
      </p:graphicFrame>
      <p:sp>
        <p:nvSpPr>
          <p:cNvPr id="135" name="Google Shape;135;p6"/>
          <p:cNvSpPr txBox="1"/>
          <p:nvPr/>
        </p:nvSpPr>
        <p:spPr>
          <a:xfrm>
            <a:off x="1557743" y="529334"/>
            <a:ext cx="10236200" cy="553998"/>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b="1" lang="iw-IL" sz="3000">
                <a:solidFill>
                  <a:srgbClr val="177987"/>
                </a:solidFill>
                <a:latin typeface="Calibri"/>
                <a:ea typeface="Calibri"/>
                <a:cs typeface="Calibri"/>
                <a:sym typeface="Calibri"/>
              </a:rPr>
              <a:t>הכותרת שלך כאן</a:t>
            </a:r>
            <a:endParaRPr/>
          </a:p>
        </p:txBody>
      </p:sp>
      <p:grpSp>
        <p:nvGrpSpPr>
          <p:cNvPr id="136" name="Google Shape;136;p6"/>
          <p:cNvGrpSpPr/>
          <p:nvPr/>
        </p:nvGrpSpPr>
        <p:grpSpPr>
          <a:xfrm>
            <a:off x="288683" y="5854562"/>
            <a:ext cx="11505260" cy="648325"/>
            <a:chOff x="288683" y="5813924"/>
            <a:chExt cx="11505260" cy="648325"/>
          </a:xfrm>
        </p:grpSpPr>
        <p:sp>
          <p:nvSpPr>
            <p:cNvPr id="137" name="Google Shape;137;p6"/>
            <p:cNvSpPr txBox="1"/>
            <p:nvPr/>
          </p:nvSpPr>
          <p:spPr>
            <a:xfrm>
              <a:off x="10163861" y="6122764"/>
              <a:ext cx="1630082" cy="246221"/>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000">
                  <a:solidFill>
                    <a:srgbClr val="177987"/>
                  </a:solidFill>
                  <a:latin typeface="Calibri"/>
                  <a:ea typeface="Calibri"/>
                  <a:cs typeface="Calibri"/>
                  <a:sym typeface="Calibri"/>
                </a:rPr>
                <a:t>כותרת המצגת</a:t>
              </a:r>
              <a:endParaRPr/>
            </a:p>
          </p:txBody>
        </p:sp>
        <p:cxnSp>
          <p:nvCxnSpPr>
            <p:cNvPr id="138" name="Google Shape;138;p6"/>
            <p:cNvCxnSpPr/>
            <p:nvPr/>
          </p:nvCxnSpPr>
          <p:spPr>
            <a:xfrm rot="10800000">
              <a:off x="1269814" y="6245874"/>
              <a:ext cx="9067446" cy="0"/>
            </a:xfrm>
            <a:prstGeom prst="straightConnector1">
              <a:avLst/>
            </a:prstGeom>
            <a:noFill/>
            <a:ln cap="flat" cmpd="sng" w="9525">
              <a:solidFill>
                <a:srgbClr val="177987"/>
              </a:solidFill>
              <a:prstDash val="solid"/>
              <a:round/>
              <a:headEnd len="sm" w="sm" type="none"/>
              <a:tailEnd len="sm" w="sm" type="none"/>
            </a:ln>
          </p:spPr>
        </p:cxnSp>
        <p:pic>
          <p:nvPicPr>
            <p:cNvPr descr="A logo with a candle&#10;&#10;Description automatically generated with medium confidence" id="139" name="Google Shape;139;p6"/>
            <p:cNvPicPr preferRelativeResize="0"/>
            <p:nvPr/>
          </p:nvPicPr>
          <p:blipFill rotWithShape="1">
            <a:blip r:embed="rId5">
              <a:alphaModFix/>
            </a:blip>
            <a:srcRect b="0" l="0" r="0" t="0"/>
            <a:stretch/>
          </p:blipFill>
          <p:spPr>
            <a:xfrm>
              <a:off x="288683" y="5813924"/>
              <a:ext cx="762383" cy="648325"/>
            </a:xfrm>
            <a:prstGeom prst="rect">
              <a:avLst/>
            </a:prstGeom>
            <a:noFill/>
            <a:ln>
              <a:noFill/>
            </a:ln>
          </p:spPr>
        </p:pic>
      </p:grpSp>
    </p:spTree>
  </p:cSld>
  <p:clrMapOvr>
    <a:masterClrMapping/>
  </p:clrMapOvr>
</p:sld>
</file>

<file path=ppt/theme/theme1.xml><?xml version="1.0" encoding="utf-8"?>
<a:theme xmlns:a="http://schemas.openxmlformats.org/drawingml/2006/main" xmlns:r="http://schemas.openxmlformats.org/officeDocument/2006/relationships" name="ערכת נושא Office">
  <a:themeElements>
    <a:clrScheme name="מותאם אישית 5">
      <a:dk1>
        <a:srgbClr val="000000"/>
      </a:dk1>
      <a:lt1>
        <a:srgbClr val="FFFFFF"/>
      </a:lt1>
      <a:dk2>
        <a:srgbClr val="44546A"/>
      </a:dk2>
      <a:lt2>
        <a:srgbClr val="E7E6E6"/>
      </a:lt2>
      <a:accent1>
        <a:srgbClr val="75325B"/>
      </a:accent1>
      <a:accent2>
        <a:srgbClr val="50A781"/>
      </a:accent2>
      <a:accent3>
        <a:srgbClr val="D8AF5C"/>
      </a:accent3>
      <a:accent4>
        <a:srgbClr val="2B819B"/>
      </a:accent4>
      <a:accent5>
        <a:srgbClr val="83151E"/>
      </a:accent5>
      <a:accent6>
        <a:srgbClr val="873B70"/>
      </a:accent6>
      <a:hlink>
        <a:srgbClr val="50A781"/>
      </a:hlink>
      <a:folHlink>
        <a:srgbClr val="75325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ערכת נושא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2023-06-12T09:25:50Z</dcterms:created>
  <dc:creator>מוריה-יעל בשן (סטודנט)</dc:creator>
</cp:coreProperties>
</file>