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10"/>
  </p:notesMasterIdLst>
  <p:sldIdLst>
    <p:sldId id="256" r:id="rId2"/>
    <p:sldId id="257" r:id="rId3"/>
    <p:sldId id="266" r:id="rId4"/>
    <p:sldId id="262" r:id="rId5"/>
    <p:sldId id="268" r:id="rId6"/>
    <p:sldId id="269" r:id="rId7"/>
    <p:sldId id="271" r:id="rId8"/>
    <p:sldId id="270"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987"/>
    <a:srgbClr val="75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40"/>
    <p:restoredTop sz="96327"/>
  </p:normalViewPr>
  <p:slideViewPr>
    <p:cSldViewPr snapToGrid="0" showGuides="1">
      <p:cViewPr varScale="1">
        <p:scale>
          <a:sx n="74" d="100"/>
          <a:sy n="74" d="100"/>
        </p:scale>
        <p:origin x="72" y="254"/>
      </p:cViewPr>
      <p:guideLst>
        <p:guide orient="horz" pos="1162"/>
        <p:guide pos="6743"/>
        <p:guide pos="6176"/>
        <p:guide orient="horz" pos="1344"/>
        <p:guide orient="horz" pos="3997"/>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D47C0CD-BCF3-7F9D-2A60-43968F8693A0}"/>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177987"/>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177987"/>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0CDBD87-BE73-6E7F-A14D-3CEADF92B665}"/>
              </a:ext>
            </a:extLst>
          </p:cNvPr>
          <p:cNvPicPr>
            <a:picLocks noChangeAspect="1"/>
          </p:cNvPicPr>
          <p:nvPr/>
        </p:nvPicPr>
        <p:blipFill>
          <a:blip r:embed="rId3"/>
          <a:stretch>
            <a:fillRect/>
          </a:stretch>
        </p:blipFill>
        <p:spPr>
          <a:xfrm>
            <a:off x="672" y="0"/>
            <a:ext cx="12190656" cy="6858000"/>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029802"/>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D16A9DB-EB8F-F354-83E2-CB80F79B4F69}"/>
              </a:ext>
            </a:extLst>
          </p:cNvPr>
          <p:cNvPicPr>
            <a:picLocks noChangeAspect="1"/>
          </p:cNvPicPr>
          <p:nvPr/>
        </p:nvPicPr>
        <p:blipFill>
          <a:blip r:embed="rId3"/>
          <a:stretch>
            <a:fillRect/>
          </a:stretch>
        </p:blipFill>
        <p:spPr>
          <a:xfrm>
            <a:off x="0" y="486"/>
            <a:ext cx="12192000" cy="6857028"/>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EA11DA7C-41AB-35F1-A516-9022D0937BAC}"/>
              </a:ext>
            </a:extLst>
          </p:cNvPr>
          <p:cNvPicPr>
            <a:picLocks noChangeAspect="1"/>
          </p:cNvPicPr>
          <p:nvPr/>
        </p:nvPicPr>
        <p:blipFill>
          <a:blip r:embed="rId3"/>
          <a:stretch>
            <a:fillRect/>
          </a:stretch>
        </p:blipFill>
        <p:spPr>
          <a:xfrm>
            <a:off x="672" y="0"/>
            <a:ext cx="12190656" cy="6858000"/>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התפתחות היסטורית: </a:t>
            </a:r>
            <a:r>
              <a:rPr lang="he-IL" sz="2000" dirty="0">
                <a:solidFill>
                  <a:srgbClr val="177987"/>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177987"/>
                </a:solidFill>
                <a:effectLst/>
                <a:latin typeface="Calibri Light" panose="020F0302020204030204" pitchFamily="34" charset="0"/>
                <a:cs typeface="Calibri Light" panose="020F0302020204030204" pitchFamily="34" charset="0"/>
              </a:rPr>
            </a:br>
            <a:endParaRPr lang="he-IL" sz="2000" dirty="0">
              <a:solidFill>
                <a:srgbClr val="177987"/>
              </a:solidFill>
              <a:effectLst/>
              <a:latin typeface="Calibri Light" panose="020F0302020204030204" pitchFamily="34" charset="0"/>
              <a:cs typeface="Calibri Light" panose="020F0302020204030204" pitchFamily="34" charset="0"/>
            </a:endParaRPr>
          </a:p>
          <a:p>
            <a:pPr rtl="0"/>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פסקה תיאורית: </a:t>
            </a:r>
            <a:r>
              <a:rPr lang="he-IL" sz="2000" dirty="0">
                <a:solidFill>
                  <a:srgbClr val="177987"/>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פסקת תמיכה: </a:t>
            </a:r>
            <a:r>
              <a:rPr lang="he-IL" sz="2000" dirty="0">
                <a:solidFill>
                  <a:srgbClr val="177987"/>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177987"/>
                </a:solidFill>
                <a:latin typeface="Calibri Light" panose="020F0302020204030204" pitchFamily="34" charset="0"/>
                <a:cs typeface="Calibri Light" panose="020F0302020204030204" pitchFamily="34" charset="0"/>
              </a:rPr>
            </a:br>
            <a:endParaRPr lang="he-IL" sz="2000" dirty="0">
              <a:solidFill>
                <a:srgbClr val="177987"/>
              </a:solidFill>
              <a:latin typeface="Calibri Light" panose="020F0302020204030204" pitchFamily="34" charset="0"/>
              <a:cs typeface="Calibri Light" panose="020F0302020204030204" pitchFamily="34" charset="0"/>
            </a:endParaRPr>
          </a:p>
          <a:p>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044306"/>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1EBB533-3C37-3644-55EB-49540F2D096C}"/>
              </a:ext>
            </a:extLst>
          </p:cNvPr>
          <p:cNvPicPr>
            <a:picLocks noChangeAspect="1"/>
          </p:cNvPicPr>
          <p:nvPr/>
        </p:nvPicPr>
        <p:blipFill>
          <a:blip r:embed="rId3"/>
          <a:stretch>
            <a:fillRect/>
          </a:stretch>
        </p:blipFill>
        <p:spPr>
          <a:xfrm>
            <a:off x="672" y="0"/>
            <a:ext cx="12190656" cy="6858000"/>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התפתחות היסטורית: </a:t>
            </a:r>
            <a:r>
              <a:rPr lang="he-IL" sz="2000" dirty="0">
                <a:solidFill>
                  <a:srgbClr val="177987"/>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177987"/>
                </a:solidFill>
                <a:effectLst/>
                <a:latin typeface="Calibri Light" panose="020F0302020204030204" pitchFamily="34" charset="0"/>
                <a:cs typeface="Calibri Light" panose="020F0302020204030204" pitchFamily="34" charset="0"/>
              </a:rPr>
            </a:br>
            <a:endParaRPr lang="he-IL" sz="2000" dirty="0">
              <a:solidFill>
                <a:srgbClr val="177987"/>
              </a:solidFill>
              <a:effectLst/>
              <a:latin typeface="Calibri Light" panose="020F0302020204030204" pitchFamily="34" charset="0"/>
              <a:cs typeface="Calibri Light" panose="020F0302020204030204" pitchFamily="34" charset="0"/>
            </a:endParaRPr>
          </a:p>
          <a:p>
            <a:pPr rtl="0"/>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42B1DBAF-377C-74D1-593B-220BE9DE4B1B}"/>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3979449685"/>
              </p:ext>
            </p:extLst>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21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E125208E-62F5-ED1D-6A1C-AFA6C9C7501C}"/>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551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תמונה 2">
            <a:extLst>
              <a:ext uri="{FF2B5EF4-FFF2-40B4-BE49-F238E27FC236}">
                <a16:creationId xmlns:a16="http://schemas.microsoft.com/office/drawing/2014/main" id="{F6F644D0-9A95-94E2-FDF2-51EBEED04A09}"/>
              </a:ext>
            </a:extLst>
          </p:cNvPr>
          <p:cNvPicPr>
            <a:picLocks noChangeAspect="1"/>
          </p:cNvPicPr>
          <p:nvPr/>
        </p:nvPicPr>
        <p:blipFill>
          <a:blip r:embed="rId3"/>
          <a:stretch>
            <a:fillRect/>
          </a:stretch>
        </p:blipFill>
        <p:spPr>
          <a:xfrm>
            <a:off x="672" y="0"/>
            <a:ext cx="12190656" cy="6858000"/>
          </a:xfrm>
          <a:prstGeom prst="rect">
            <a:avLst/>
          </a:prstGeom>
        </p:spPr>
      </p:pic>
    </p:spTree>
    <p:extLst>
      <p:ext uri="{BB962C8B-B14F-4D97-AF65-F5344CB8AC3E}">
        <p14:creationId xmlns:p14="http://schemas.microsoft.com/office/powerpoint/2010/main" val="2525616270"/>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276</TotalTime>
  <Words>222</Words>
  <Application>Microsoft Office PowerPoint</Application>
  <PresentationFormat>מסך רחב</PresentationFormat>
  <Paragraphs>23</Paragraphs>
  <Slides>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7</cp:revision>
  <dcterms:created xsi:type="dcterms:W3CDTF">2023-06-12T09:25:50Z</dcterms:created>
  <dcterms:modified xsi:type="dcterms:W3CDTF">2024-01-23T10:56:09Z</dcterms:modified>
</cp:coreProperties>
</file>