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48" r:id="rId1"/>
  </p:sldMasterIdLst>
  <p:notesMasterIdLst>
    <p:notesMasterId r:id="rId8"/>
  </p:notesMasterIdLst>
  <p:sldIdLst>
    <p:sldId id="256" r:id="rId2"/>
    <p:sldId id="257" r:id="rId3"/>
    <p:sldId id="266" r:id="rId4"/>
    <p:sldId id="262" r:id="rId5"/>
    <p:sldId id="268" r:id="rId6"/>
    <p:sldId id="269" r:id="rId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2" userDrawn="1">
          <p15:clr>
            <a:srgbClr val="A4A3A4"/>
          </p15:clr>
        </p15:guide>
        <p15:guide id="2" pos="6743" userDrawn="1">
          <p15:clr>
            <a:srgbClr val="A4A3A4"/>
          </p15:clr>
        </p15:guide>
        <p15:guide id="3" pos="6176" userDrawn="1">
          <p15:clr>
            <a:srgbClr val="A4A3A4"/>
          </p15:clr>
        </p15:guide>
        <p15:guide id="4" orient="horz" pos="1344" userDrawn="1">
          <p15:clr>
            <a:srgbClr val="A4A3A4"/>
          </p15:clr>
        </p15:guide>
        <p15:guide id="5" orient="horz" pos="399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151E"/>
    <a:srgbClr val="7532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640"/>
    <p:restoredTop sz="96327"/>
  </p:normalViewPr>
  <p:slideViewPr>
    <p:cSldViewPr snapToGrid="0" showGuides="1">
      <p:cViewPr varScale="1">
        <p:scale>
          <a:sx n="74" d="100"/>
          <a:sy n="74" d="100"/>
        </p:scale>
        <p:origin x="72" y="254"/>
      </p:cViewPr>
      <p:guideLst>
        <p:guide orient="horz" pos="1162"/>
        <p:guide pos="6743"/>
        <p:guide pos="6176"/>
        <p:guide orient="horz" pos="1344"/>
        <p:guide orient="horz" pos="3997"/>
      </p:guideLst>
    </p:cSldViewPr>
  </p:slid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גיליון1!$B$1</c:f>
              <c:strCache>
                <c:ptCount val="1"/>
                <c:pt idx="0">
                  <c:v>סידרה 1</c:v>
                </c:pt>
              </c:strCache>
            </c:strRef>
          </c:tx>
          <c:dPt>
            <c:idx val="0"/>
            <c:bubble3D val="0"/>
            <c:spPr>
              <a:solidFill>
                <a:schemeClr val="accent2">
                  <a:shade val="58000"/>
                </a:schemeClr>
              </a:solidFill>
              <a:ln>
                <a:noFill/>
              </a:ln>
              <a:effectLst/>
            </c:spPr>
            <c:extLst>
              <c:ext xmlns:c16="http://schemas.microsoft.com/office/drawing/2014/chart" uri="{C3380CC4-5D6E-409C-BE32-E72D297353CC}">
                <c16:uniqueId val="{00000001-0752-3B49-9062-93FD5CB2C13F}"/>
              </c:ext>
            </c:extLst>
          </c:dPt>
          <c:dPt>
            <c:idx val="1"/>
            <c:bubble3D val="0"/>
            <c:spPr>
              <a:solidFill>
                <a:schemeClr val="accent2">
                  <a:shade val="86000"/>
                </a:schemeClr>
              </a:solidFill>
              <a:ln>
                <a:noFill/>
              </a:ln>
              <a:effectLst/>
            </c:spPr>
            <c:extLst>
              <c:ext xmlns:c16="http://schemas.microsoft.com/office/drawing/2014/chart" uri="{C3380CC4-5D6E-409C-BE32-E72D297353CC}">
                <c16:uniqueId val="{00000003-0752-3B49-9062-93FD5CB2C13F}"/>
              </c:ext>
            </c:extLst>
          </c:dPt>
          <c:dPt>
            <c:idx val="2"/>
            <c:bubble3D val="0"/>
            <c:spPr>
              <a:solidFill>
                <a:schemeClr val="accent2">
                  <a:tint val="86000"/>
                </a:schemeClr>
              </a:solidFill>
              <a:ln>
                <a:noFill/>
              </a:ln>
              <a:effectLst/>
            </c:spPr>
            <c:extLst>
              <c:ext xmlns:c16="http://schemas.microsoft.com/office/drawing/2014/chart" uri="{C3380CC4-5D6E-409C-BE32-E72D297353CC}">
                <c16:uniqueId val="{00000005-0752-3B49-9062-93FD5CB2C13F}"/>
              </c:ext>
            </c:extLst>
          </c:dPt>
          <c:dPt>
            <c:idx val="3"/>
            <c:bubble3D val="0"/>
            <c:spPr>
              <a:solidFill>
                <a:schemeClr val="accent2">
                  <a:tint val="58000"/>
                </a:schemeClr>
              </a:solidFill>
              <a:ln>
                <a:noFill/>
              </a:ln>
              <a:effectLst/>
            </c:spPr>
            <c:extLst>
              <c:ext xmlns:c16="http://schemas.microsoft.com/office/drawing/2014/chart" uri="{C3380CC4-5D6E-409C-BE32-E72D297353CC}">
                <c16:uniqueId val="{00000007-0752-3B49-9062-93FD5CB2C13F}"/>
              </c:ext>
            </c:extLst>
          </c:dPt>
          <c:cat>
            <c:strRef>
              <c:f>גיליון1!$A$2:$A$5</c:f>
              <c:strCache>
                <c:ptCount val="4"/>
                <c:pt idx="0">
                  <c:v>קטגוריה 1</c:v>
                </c:pt>
                <c:pt idx="1">
                  <c:v>קטגוריה 2</c:v>
                </c:pt>
                <c:pt idx="2">
                  <c:v>קטגוריה 3</c:v>
                </c:pt>
                <c:pt idx="3">
                  <c:v>קטגוריה 4</c:v>
                </c:pt>
              </c:strCache>
            </c:strRef>
          </c:cat>
          <c:val>
            <c:numRef>
              <c:f>גיליון1!$B$2:$B$5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DAD-5448-AFD0-D0E51601F7AA}"/>
            </c:ext>
          </c:extLst>
        </c:ser>
        <c:ser>
          <c:idx val="1"/>
          <c:order val="1"/>
          <c:tx>
            <c:strRef>
              <c:f>גיליון1!$C$1</c:f>
              <c:strCache>
                <c:ptCount val="1"/>
                <c:pt idx="0">
                  <c:v>סידרה 2</c:v>
                </c:pt>
              </c:strCache>
            </c:strRef>
          </c:tx>
          <c:dPt>
            <c:idx val="0"/>
            <c:bubble3D val="0"/>
            <c:spPr>
              <a:solidFill>
                <a:schemeClr val="accent2">
                  <a:shade val="58000"/>
                </a:schemeClr>
              </a:solidFill>
              <a:ln>
                <a:noFill/>
              </a:ln>
              <a:effectLst/>
            </c:spPr>
            <c:extLst>
              <c:ext xmlns:c16="http://schemas.microsoft.com/office/drawing/2014/chart" uri="{C3380CC4-5D6E-409C-BE32-E72D297353CC}">
                <c16:uniqueId val="{00000009-0752-3B49-9062-93FD5CB2C13F}"/>
              </c:ext>
            </c:extLst>
          </c:dPt>
          <c:dPt>
            <c:idx val="1"/>
            <c:bubble3D val="0"/>
            <c:spPr>
              <a:solidFill>
                <a:schemeClr val="accent2">
                  <a:shade val="86000"/>
                </a:schemeClr>
              </a:solidFill>
              <a:ln>
                <a:noFill/>
              </a:ln>
              <a:effectLst/>
            </c:spPr>
            <c:extLst>
              <c:ext xmlns:c16="http://schemas.microsoft.com/office/drawing/2014/chart" uri="{C3380CC4-5D6E-409C-BE32-E72D297353CC}">
                <c16:uniqueId val="{0000000B-0752-3B49-9062-93FD5CB2C13F}"/>
              </c:ext>
            </c:extLst>
          </c:dPt>
          <c:dPt>
            <c:idx val="2"/>
            <c:bubble3D val="0"/>
            <c:spPr>
              <a:solidFill>
                <a:schemeClr val="accent2">
                  <a:tint val="86000"/>
                </a:schemeClr>
              </a:solidFill>
              <a:ln>
                <a:noFill/>
              </a:ln>
              <a:effectLst/>
            </c:spPr>
            <c:extLst>
              <c:ext xmlns:c16="http://schemas.microsoft.com/office/drawing/2014/chart" uri="{C3380CC4-5D6E-409C-BE32-E72D297353CC}">
                <c16:uniqueId val="{0000000D-0752-3B49-9062-93FD5CB2C13F}"/>
              </c:ext>
            </c:extLst>
          </c:dPt>
          <c:dPt>
            <c:idx val="3"/>
            <c:bubble3D val="0"/>
            <c:spPr>
              <a:solidFill>
                <a:schemeClr val="accent2">
                  <a:tint val="58000"/>
                </a:schemeClr>
              </a:solidFill>
              <a:ln>
                <a:noFill/>
              </a:ln>
              <a:effectLst/>
            </c:spPr>
            <c:extLst>
              <c:ext xmlns:c16="http://schemas.microsoft.com/office/drawing/2014/chart" uri="{C3380CC4-5D6E-409C-BE32-E72D297353CC}">
                <c16:uniqueId val="{0000000F-0752-3B49-9062-93FD5CB2C13F}"/>
              </c:ext>
            </c:extLst>
          </c:dPt>
          <c:cat>
            <c:strRef>
              <c:f>גיליון1!$A$2:$A$5</c:f>
              <c:strCache>
                <c:ptCount val="4"/>
                <c:pt idx="0">
                  <c:v>קטגוריה 1</c:v>
                </c:pt>
                <c:pt idx="1">
                  <c:v>קטגוריה 2</c:v>
                </c:pt>
                <c:pt idx="2">
                  <c:v>קטגוריה 3</c:v>
                </c:pt>
                <c:pt idx="3">
                  <c:v>קטגוריה 4</c:v>
                </c:pt>
              </c:strCache>
            </c:strRef>
          </c:cat>
          <c:val>
            <c:numRef>
              <c:f>גיליון1!$C$2:$C$5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DAD-5448-AFD0-D0E51601F7AA}"/>
            </c:ext>
          </c:extLst>
        </c:ser>
        <c:ser>
          <c:idx val="2"/>
          <c:order val="2"/>
          <c:tx>
            <c:strRef>
              <c:f>גיליון1!$D$1</c:f>
              <c:strCache>
                <c:ptCount val="1"/>
                <c:pt idx="0">
                  <c:v>סידרה 3</c:v>
                </c:pt>
              </c:strCache>
            </c:strRef>
          </c:tx>
          <c:dPt>
            <c:idx val="0"/>
            <c:bubble3D val="0"/>
            <c:spPr>
              <a:solidFill>
                <a:schemeClr val="accent2">
                  <a:shade val="58000"/>
                </a:schemeClr>
              </a:solidFill>
              <a:ln>
                <a:noFill/>
              </a:ln>
              <a:effectLst/>
            </c:spPr>
            <c:extLst>
              <c:ext xmlns:c16="http://schemas.microsoft.com/office/drawing/2014/chart" uri="{C3380CC4-5D6E-409C-BE32-E72D297353CC}">
                <c16:uniqueId val="{00000011-0752-3B49-9062-93FD5CB2C13F}"/>
              </c:ext>
            </c:extLst>
          </c:dPt>
          <c:dPt>
            <c:idx val="1"/>
            <c:bubble3D val="0"/>
            <c:spPr>
              <a:solidFill>
                <a:schemeClr val="accent2">
                  <a:shade val="86000"/>
                </a:schemeClr>
              </a:solidFill>
              <a:ln>
                <a:noFill/>
              </a:ln>
              <a:effectLst/>
            </c:spPr>
            <c:extLst>
              <c:ext xmlns:c16="http://schemas.microsoft.com/office/drawing/2014/chart" uri="{C3380CC4-5D6E-409C-BE32-E72D297353CC}">
                <c16:uniqueId val="{00000013-0752-3B49-9062-93FD5CB2C13F}"/>
              </c:ext>
            </c:extLst>
          </c:dPt>
          <c:dPt>
            <c:idx val="2"/>
            <c:bubble3D val="0"/>
            <c:spPr>
              <a:solidFill>
                <a:schemeClr val="accent2">
                  <a:tint val="86000"/>
                </a:schemeClr>
              </a:solidFill>
              <a:ln>
                <a:noFill/>
              </a:ln>
              <a:effectLst/>
            </c:spPr>
            <c:extLst>
              <c:ext xmlns:c16="http://schemas.microsoft.com/office/drawing/2014/chart" uri="{C3380CC4-5D6E-409C-BE32-E72D297353CC}">
                <c16:uniqueId val="{00000015-0752-3B49-9062-93FD5CB2C13F}"/>
              </c:ext>
            </c:extLst>
          </c:dPt>
          <c:dPt>
            <c:idx val="3"/>
            <c:bubble3D val="0"/>
            <c:spPr>
              <a:solidFill>
                <a:schemeClr val="accent2">
                  <a:tint val="58000"/>
                </a:schemeClr>
              </a:solidFill>
              <a:ln>
                <a:noFill/>
              </a:ln>
              <a:effectLst/>
            </c:spPr>
            <c:extLst>
              <c:ext xmlns:c16="http://schemas.microsoft.com/office/drawing/2014/chart" uri="{C3380CC4-5D6E-409C-BE32-E72D297353CC}">
                <c16:uniqueId val="{00000017-0752-3B49-9062-93FD5CB2C13F}"/>
              </c:ext>
            </c:extLst>
          </c:dPt>
          <c:cat>
            <c:strRef>
              <c:f>גיליון1!$A$2:$A$5</c:f>
              <c:strCache>
                <c:ptCount val="4"/>
                <c:pt idx="0">
                  <c:v>קטגוריה 1</c:v>
                </c:pt>
                <c:pt idx="1">
                  <c:v>קטגוריה 2</c:v>
                </c:pt>
                <c:pt idx="2">
                  <c:v>קטגוריה 3</c:v>
                </c:pt>
                <c:pt idx="3">
                  <c:v>קטגוריה 4</c:v>
                </c:pt>
              </c:strCache>
            </c:strRef>
          </c:cat>
          <c:val>
            <c:numRef>
              <c:f>גיליון1!$D$2:$D$5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DAD-5448-AFD0-D0E51601F7AA}"/>
            </c:ext>
          </c:extLst>
        </c:ser>
        <c:dLbls>
          <c:showLegendKey val="0"/>
          <c:showVal val="0"/>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גיליון1!$B$1</c:f>
              <c:strCache>
                <c:ptCount val="1"/>
                <c:pt idx="0">
                  <c:v>סידרה 1</c:v>
                </c:pt>
              </c:strCache>
            </c:strRef>
          </c:tx>
          <c:spPr>
            <a:solidFill>
              <a:schemeClr val="accent2">
                <a:tint val="65000"/>
              </a:schemeClr>
            </a:solidFill>
            <a:ln>
              <a:noFill/>
            </a:ln>
            <a:effectLst/>
          </c:spPr>
          <c:invertIfNegative val="0"/>
          <c:cat>
            <c:strRef>
              <c:f>גיליון1!$A$2:$A$5</c:f>
              <c:strCache>
                <c:ptCount val="4"/>
                <c:pt idx="0">
                  <c:v>קטגוריה 1</c:v>
                </c:pt>
                <c:pt idx="1">
                  <c:v>קטגוריה 2</c:v>
                </c:pt>
                <c:pt idx="2">
                  <c:v>קטגוריה 3</c:v>
                </c:pt>
                <c:pt idx="3">
                  <c:v>קטגוריה 4</c:v>
                </c:pt>
              </c:strCache>
            </c:strRef>
          </c:cat>
          <c:val>
            <c:numRef>
              <c:f>גיליון1!$B$2:$B$5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DAD-5448-AFD0-D0E51601F7AA}"/>
            </c:ext>
          </c:extLst>
        </c:ser>
        <c:ser>
          <c:idx val="1"/>
          <c:order val="1"/>
          <c:tx>
            <c:strRef>
              <c:f>גיליון1!$C$1</c:f>
              <c:strCache>
                <c:ptCount val="1"/>
                <c:pt idx="0">
                  <c:v>סידרה 2</c:v>
                </c:pt>
              </c:strCache>
            </c:strRef>
          </c:tx>
          <c:spPr>
            <a:solidFill>
              <a:schemeClr val="accent2"/>
            </a:solidFill>
            <a:ln>
              <a:noFill/>
            </a:ln>
            <a:effectLst/>
          </c:spPr>
          <c:invertIfNegative val="0"/>
          <c:cat>
            <c:strRef>
              <c:f>גיליון1!$A$2:$A$5</c:f>
              <c:strCache>
                <c:ptCount val="4"/>
                <c:pt idx="0">
                  <c:v>קטגוריה 1</c:v>
                </c:pt>
                <c:pt idx="1">
                  <c:v>קטגוריה 2</c:v>
                </c:pt>
                <c:pt idx="2">
                  <c:v>קטגוריה 3</c:v>
                </c:pt>
                <c:pt idx="3">
                  <c:v>קטגוריה 4</c:v>
                </c:pt>
              </c:strCache>
            </c:strRef>
          </c:cat>
          <c:val>
            <c:numRef>
              <c:f>גיליון1!$C$2:$C$5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DAD-5448-AFD0-D0E51601F7AA}"/>
            </c:ext>
          </c:extLst>
        </c:ser>
        <c:ser>
          <c:idx val="2"/>
          <c:order val="2"/>
          <c:tx>
            <c:strRef>
              <c:f>גיליון1!$D$1</c:f>
              <c:strCache>
                <c:ptCount val="1"/>
                <c:pt idx="0">
                  <c:v>סידרה 3</c:v>
                </c:pt>
              </c:strCache>
            </c:strRef>
          </c:tx>
          <c:spPr>
            <a:solidFill>
              <a:schemeClr val="accent2">
                <a:shade val="65000"/>
              </a:schemeClr>
            </a:solidFill>
            <a:ln>
              <a:noFill/>
            </a:ln>
            <a:effectLst/>
          </c:spPr>
          <c:invertIfNegative val="0"/>
          <c:cat>
            <c:strRef>
              <c:f>גיליון1!$A$2:$A$5</c:f>
              <c:strCache>
                <c:ptCount val="4"/>
                <c:pt idx="0">
                  <c:v>קטגוריה 1</c:v>
                </c:pt>
                <c:pt idx="1">
                  <c:v>קטגוריה 2</c:v>
                </c:pt>
                <c:pt idx="2">
                  <c:v>קטגוריה 3</c:v>
                </c:pt>
                <c:pt idx="3">
                  <c:v>קטגוריה 4</c:v>
                </c:pt>
              </c:strCache>
            </c:strRef>
          </c:cat>
          <c:val>
            <c:numRef>
              <c:f>גיליון1!$D$2:$D$5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DAD-5448-AFD0-D0E51601F7AA}"/>
            </c:ext>
          </c:extLst>
        </c:ser>
        <c:dLbls>
          <c:showLegendKey val="0"/>
          <c:showVal val="0"/>
          <c:showCatName val="0"/>
          <c:showSerName val="0"/>
          <c:showPercent val="0"/>
          <c:showBubbleSize val="0"/>
        </c:dLbls>
        <c:gapWidth val="199"/>
        <c:axId val="930112751"/>
        <c:axId val="982460895"/>
      </c:barChart>
      <c:catAx>
        <c:axId val="930112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he-IL"/>
          </a:p>
        </c:txPr>
        <c:crossAx val="982460895"/>
        <c:crosses val="autoZero"/>
        <c:auto val="1"/>
        <c:lblAlgn val="ctr"/>
        <c:lblOffset val="100"/>
        <c:noMultiLvlLbl val="0"/>
      </c:catAx>
      <c:valAx>
        <c:axId val="982460895"/>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9301127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441FA12-AFAF-C64F-BCD9-42C98846694D}" type="datetimeFigureOut">
              <a:rPr lang="he-IL" smtClean="0"/>
              <a:t>י"ג/שבט/תשפ"ד</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5A1688F-B466-7A4C-8F3E-17D2A85EF135}" type="slidenum">
              <a:rPr lang="he-IL" smtClean="0"/>
              <a:t>‹#›</a:t>
            </a:fld>
            <a:endParaRPr lang="he-IL"/>
          </a:p>
        </p:txBody>
      </p:sp>
    </p:spTree>
    <p:extLst>
      <p:ext uri="{BB962C8B-B14F-4D97-AF65-F5344CB8AC3E}">
        <p14:creationId xmlns:p14="http://schemas.microsoft.com/office/powerpoint/2010/main" val="236611875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קופית כותרת">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1633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61D7769-F31C-ECFE-C7B2-94BB6353B7E0}"/>
              </a:ext>
            </a:extLst>
          </p:cNvPr>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2D8D90E4-0EB0-F2E3-7FAE-3DB7F3E520B2}"/>
              </a:ext>
            </a:extLst>
          </p:cNvPr>
          <p:cNvSpPr>
            <a:spLocks noGrp="1"/>
          </p:cNvSpPr>
          <p:nvPr>
            <p:ph type="body" orient="vert" idx="1"/>
          </p:nvPr>
        </p:nvSpPr>
        <p:spPr>
          <a:xfrm>
            <a:off x="838200" y="1825625"/>
            <a:ext cx="10515600" cy="4351338"/>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71508503-ACBA-389D-9BBE-2643E6C83B11}"/>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5" name="מציין מיקום של כותרת תחתונה 4">
            <a:extLst>
              <a:ext uri="{FF2B5EF4-FFF2-40B4-BE49-F238E27FC236}">
                <a16:creationId xmlns:a16="http://schemas.microsoft.com/office/drawing/2014/main" id="{45FC6617-3F90-863F-9275-57ADA200CACC}"/>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a:extLst>
              <a:ext uri="{FF2B5EF4-FFF2-40B4-BE49-F238E27FC236}">
                <a16:creationId xmlns:a16="http://schemas.microsoft.com/office/drawing/2014/main" id="{EB4124FC-9994-2D63-1093-E8EF16D975C4}"/>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1770090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EBD873D3-05FC-5DF0-43AF-37D7836618D6}"/>
              </a:ext>
            </a:extLst>
          </p:cNvPr>
          <p:cNvSpPr>
            <a:spLocks noGrp="1"/>
          </p:cNvSpPr>
          <p:nvPr>
            <p:ph type="title" orient="vert"/>
          </p:nvPr>
        </p:nvSpPr>
        <p:spPr>
          <a:xfrm>
            <a:off x="8724900" y="365125"/>
            <a:ext cx="2628900" cy="5811838"/>
          </a:xfrm>
          <a:prstGeom prst="rect">
            <a:avLst/>
          </a:prstGeo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CFA436F-3157-7C1A-E45A-2B6D30B0330D}"/>
              </a:ext>
            </a:extLst>
          </p:cNvPr>
          <p:cNvSpPr>
            <a:spLocks noGrp="1"/>
          </p:cNvSpPr>
          <p:nvPr>
            <p:ph type="body" orient="vert" idx="1"/>
          </p:nvPr>
        </p:nvSpPr>
        <p:spPr>
          <a:xfrm>
            <a:off x="838200" y="365125"/>
            <a:ext cx="7734300" cy="5811838"/>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67C9AC3-2B25-6F67-C6F0-8F7DE72F0044}"/>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5" name="מציין מיקום של כותרת תחתונה 4">
            <a:extLst>
              <a:ext uri="{FF2B5EF4-FFF2-40B4-BE49-F238E27FC236}">
                <a16:creationId xmlns:a16="http://schemas.microsoft.com/office/drawing/2014/main" id="{6E9EE2E3-6B1B-D5AC-9B62-84D70F51A234}"/>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a:extLst>
              <a:ext uri="{FF2B5EF4-FFF2-40B4-BE49-F238E27FC236}">
                <a16:creationId xmlns:a16="http://schemas.microsoft.com/office/drawing/2014/main" id="{BA2251D9-210E-31DA-5D59-10E6113BAF53}"/>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118731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68753D6-1B0E-1004-2F2C-1DEEA389171C}"/>
              </a:ext>
            </a:extLst>
          </p:cNvPr>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178F318-3E84-99FC-E8E1-54DF95CD513E}"/>
              </a:ext>
            </a:extLst>
          </p:cNvPr>
          <p:cNvSpPr>
            <a:spLocks noGrp="1"/>
          </p:cNvSpPr>
          <p:nvPr>
            <p:ph idx="1"/>
          </p:nvPr>
        </p:nvSpPr>
        <p:spPr>
          <a:xfrm>
            <a:off x="838200" y="1825625"/>
            <a:ext cx="105156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BBCD96D-9E02-F4A6-5EBB-54401FD79B24}"/>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5" name="מציין מיקום של כותרת תחתונה 4">
            <a:extLst>
              <a:ext uri="{FF2B5EF4-FFF2-40B4-BE49-F238E27FC236}">
                <a16:creationId xmlns:a16="http://schemas.microsoft.com/office/drawing/2014/main" id="{D23CC80A-DF4A-25ED-C652-6D62CA5411D7}"/>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a:extLst>
              <a:ext uri="{FF2B5EF4-FFF2-40B4-BE49-F238E27FC236}">
                <a16:creationId xmlns:a16="http://schemas.microsoft.com/office/drawing/2014/main" id="{8F7D0188-E4DB-F040-83BF-6E84FF95CA70}"/>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353741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53ABFC8-E225-B0C8-EF66-76BF0653B73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DAFE45A9-6463-D4D9-47B3-7D2AE0490B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ECAB8D42-B2A2-C09D-83D1-B0DD0048B3A2}"/>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5" name="מציין מיקום של כותרת תחתונה 4">
            <a:extLst>
              <a:ext uri="{FF2B5EF4-FFF2-40B4-BE49-F238E27FC236}">
                <a16:creationId xmlns:a16="http://schemas.microsoft.com/office/drawing/2014/main" id="{DB4D21C5-E032-8C9D-6BCA-6416C0B70551}"/>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a:extLst>
              <a:ext uri="{FF2B5EF4-FFF2-40B4-BE49-F238E27FC236}">
                <a16:creationId xmlns:a16="http://schemas.microsoft.com/office/drawing/2014/main" id="{4FA036AA-F651-1115-A03E-0C74A888F5A5}"/>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3354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177778F-3514-8B62-CD47-F54A4790292B}"/>
              </a:ext>
            </a:extLst>
          </p:cNvPr>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E6FE0E2-E5C7-DBAA-673C-3F7957093150}"/>
              </a:ext>
            </a:extLst>
          </p:cNvPr>
          <p:cNvSpPr>
            <a:spLocks noGrp="1"/>
          </p:cNvSpPr>
          <p:nvPr>
            <p:ph sz="half" idx="1"/>
          </p:nvPr>
        </p:nvSpPr>
        <p:spPr>
          <a:xfrm>
            <a:off x="838200" y="1825625"/>
            <a:ext cx="51816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2DE7A7CF-C807-8CDA-C421-368E0DA40510}"/>
              </a:ext>
            </a:extLst>
          </p:cNvPr>
          <p:cNvSpPr>
            <a:spLocks noGrp="1"/>
          </p:cNvSpPr>
          <p:nvPr>
            <p:ph sz="half" idx="2"/>
          </p:nvPr>
        </p:nvSpPr>
        <p:spPr>
          <a:xfrm>
            <a:off x="6172200" y="1825625"/>
            <a:ext cx="51816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CFC7C671-2DC1-750E-61DD-5AD7482DAA9A}"/>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6" name="מציין מיקום של כותרת תחתונה 5">
            <a:extLst>
              <a:ext uri="{FF2B5EF4-FFF2-40B4-BE49-F238E27FC236}">
                <a16:creationId xmlns:a16="http://schemas.microsoft.com/office/drawing/2014/main" id="{9B641068-0AA2-B8DE-E67B-530B7B369F21}"/>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7" name="מציין מיקום של מספר שקופית 6">
            <a:extLst>
              <a:ext uri="{FF2B5EF4-FFF2-40B4-BE49-F238E27FC236}">
                <a16:creationId xmlns:a16="http://schemas.microsoft.com/office/drawing/2014/main" id="{CACC6C3F-383A-6586-2277-C8AD7C70F7E8}"/>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85000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1F953DE-F193-43AF-79A7-6A77B55FE59B}"/>
              </a:ext>
            </a:extLst>
          </p:cNvPr>
          <p:cNvSpPr>
            <a:spLocks noGrp="1"/>
          </p:cNvSpPr>
          <p:nvPr>
            <p:ph type="title"/>
          </p:nvPr>
        </p:nvSpPr>
        <p:spPr>
          <a:xfrm>
            <a:off x="839788" y="365125"/>
            <a:ext cx="10515600" cy="1325563"/>
          </a:xfrm>
          <a:prstGeom prst="rect">
            <a:avLst/>
          </a:prstGeo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4FFC868-6DED-03B8-666A-8F7535FC023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A926E6DB-98CF-C323-3A7E-1E1D27EF664F}"/>
              </a:ext>
            </a:extLst>
          </p:cNvPr>
          <p:cNvSpPr>
            <a:spLocks noGrp="1"/>
          </p:cNvSpPr>
          <p:nvPr>
            <p:ph sz="half" idx="2"/>
          </p:nvPr>
        </p:nvSpPr>
        <p:spPr>
          <a:xfrm>
            <a:off x="839788" y="2505075"/>
            <a:ext cx="5157787" cy="368458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889C3B0A-F270-860C-796C-CFECE2AB187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BD0D40C7-54A8-0632-E7D2-3B5F7206F8AE}"/>
              </a:ext>
            </a:extLst>
          </p:cNvPr>
          <p:cNvSpPr>
            <a:spLocks noGrp="1"/>
          </p:cNvSpPr>
          <p:nvPr>
            <p:ph sz="quarter" idx="4"/>
          </p:nvPr>
        </p:nvSpPr>
        <p:spPr>
          <a:xfrm>
            <a:off x="6172200" y="2505075"/>
            <a:ext cx="5183188" cy="368458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53E8ADAF-FC55-143F-E726-A508EDC4D806}"/>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8" name="מציין מיקום של כותרת תחתונה 7">
            <a:extLst>
              <a:ext uri="{FF2B5EF4-FFF2-40B4-BE49-F238E27FC236}">
                <a16:creationId xmlns:a16="http://schemas.microsoft.com/office/drawing/2014/main" id="{72F84F34-106D-1D89-1D71-157CD9054D9B}"/>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9" name="מציין מיקום של מספר שקופית 8">
            <a:extLst>
              <a:ext uri="{FF2B5EF4-FFF2-40B4-BE49-F238E27FC236}">
                <a16:creationId xmlns:a16="http://schemas.microsoft.com/office/drawing/2014/main" id="{89BD0B4A-261E-E4D8-3943-46BBED978892}"/>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2517905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3D988DE-7DCD-91DF-554B-BBF31C8BFCFC}"/>
              </a:ext>
            </a:extLst>
          </p:cNvPr>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DAF5A715-B5C6-C5FE-003E-A56D97C9B87C}"/>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4" name="מציין מיקום של כותרת תחתונה 3">
            <a:extLst>
              <a:ext uri="{FF2B5EF4-FFF2-40B4-BE49-F238E27FC236}">
                <a16:creationId xmlns:a16="http://schemas.microsoft.com/office/drawing/2014/main" id="{96255737-166D-5D1A-E241-95FA34A7223B}"/>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5" name="מציין מיקום של מספר שקופית 4">
            <a:extLst>
              <a:ext uri="{FF2B5EF4-FFF2-40B4-BE49-F238E27FC236}">
                <a16:creationId xmlns:a16="http://schemas.microsoft.com/office/drawing/2014/main" id="{DBF190F3-17A6-C4FD-3EF2-D57350549D85}"/>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4056074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E4EB8F73-41E4-D908-A69B-56115AFB5527}"/>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3" name="מציין מיקום של כותרת תחתונה 2">
            <a:extLst>
              <a:ext uri="{FF2B5EF4-FFF2-40B4-BE49-F238E27FC236}">
                <a16:creationId xmlns:a16="http://schemas.microsoft.com/office/drawing/2014/main" id="{D4CAB73B-37DB-CEAE-8F67-35CFB2CFD408}"/>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4" name="מציין מיקום של מספר שקופית 3">
            <a:extLst>
              <a:ext uri="{FF2B5EF4-FFF2-40B4-BE49-F238E27FC236}">
                <a16:creationId xmlns:a16="http://schemas.microsoft.com/office/drawing/2014/main" id="{DB20946A-4C47-F763-8604-8BEA2743E856}"/>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1107727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E85F59A-ED93-2690-7261-9EDAE908B56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AB72F4E-0555-8D47-CE47-C7130DAE3CD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F3A6A26C-8EA5-DE17-D755-B66869AC9E9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F2158F9-8361-BEA8-8E32-268BA0338723}"/>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6" name="מציין מיקום של כותרת תחתונה 5">
            <a:extLst>
              <a:ext uri="{FF2B5EF4-FFF2-40B4-BE49-F238E27FC236}">
                <a16:creationId xmlns:a16="http://schemas.microsoft.com/office/drawing/2014/main" id="{33F28B89-BE54-D19C-0394-E389DF7E6DB5}"/>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7" name="מציין מיקום של מספר שקופית 6">
            <a:extLst>
              <a:ext uri="{FF2B5EF4-FFF2-40B4-BE49-F238E27FC236}">
                <a16:creationId xmlns:a16="http://schemas.microsoft.com/office/drawing/2014/main" id="{BBE51B01-3E4E-6150-A275-F17014A3F23B}"/>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299468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103815F-D255-FD10-42EA-7FB863927E3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71DE86FC-CCB1-E112-F0BB-83EACB15501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B4C0D41D-F975-905A-56D2-46593B887B1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74FA7CC0-DF5F-F8E0-0164-DDD3F5520B0E}"/>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6" name="מציין מיקום של כותרת תחתונה 5">
            <a:extLst>
              <a:ext uri="{FF2B5EF4-FFF2-40B4-BE49-F238E27FC236}">
                <a16:creationId xmlns:a16="http://schemas.microsoft.com/office/drawing/2014/main" id="{8CBEB0EB-12C9-E699-D627-6B07FA565175}"/>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7" name="מציין מיקום של מספר שקופית 6">
            <a:extLst>
              <a:ext uri="{FF2B5EF4-FFF2-40B4-BE49-F238E27FC236}">
                <a16:creationId xmlns:a16="http://schemas.microsoft.com/office/drawing/2014/main" id="{AF8D0CEB-FCC8-D5E6-E2CC-BF63508C682A}"/>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1055016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089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B02EC54-642B-288A-37F9-826BE4DBA47D}"/>
              </a:ext>
            </a:extLst>
          </p:cNvPr>
          <p:cNvPicPr>
            <a:picLocks noChangeAspect="1"/>
          </p:cNvPicPr>
          <p:nvPr/>
        </p:nvPicPr>
        <p:blipFill>
          <a:blip r:embed="rId3"/>
          <a:stretch>
            <a:fillRect/>
          </a:stretch>
        </p:blipFill>
        <p:spPr>
          <a:xfrm>
            <a:off x="672" y="0"/>
            <a:ext cx="12190656" cy="6858000"/>
          </a:xfrm>
          <a:prstGeom prst="rect">
            <a:avLst/>
          </a:prstGeom>
        </p:spPr>
      </p:pic>
      <p:sp>
        <p:nvSpPr>
          <p:cNvPr id="7" name="תיבת טקסט 6">
            <a:extLst>
              <a:ext uri="{FF2B5EF4-FFF2-40B4-BE49-F238E27FC236}">
                <a16:creationId xmlns:a16="http://schemas.microsoft.com/office/drawing/2014/main" id="{548C8B0A-39CB-B5FA-2947-D9128997A47E}"/>
              </a:ext>
            </a:extLst>
          </p:cNvPr>
          <p:cNvSpPr txBox="1"/>
          <p:nvPr/>
        </p:nvSpPr>
        <p:spPr>
          <a:xfrm>
            <a:off x="0" y="2992884"/>
            <a:ext cx="12192000" cy="1200329"/>
          </a:xfrm>
          <a:prstGeom prst="rect">
            <a:avLst/>
          </a:prstGeom>
          <a:noFill/>
        </p:spPr>
        <p:txBody>
          <a:bodyPr wrap="square">
            <a:spAutoFit/>
          </a:bodyPr>
          <a:lstStyle/>
          <a:p>
            <a:pPr algn="ctr"/>
            <a:r>
              <a:rPr lang="he-IL" sz="7200" b="1" dirty="0">
                <a:solidFill>
                  <a:srgbClr val="84151E"/>
                </a:solidFill>
                <a:latin typeface="Calibri" panose="020F0502020204030204" pitchFamily="34" charset="0"/>
                <a:cs typeface="Calibri" panose="020F0502020204030204" pitchFamily="34" charset="0"/>
              </a:rPr>
              <a:t>הכותרת שלך כאן</a:t>
            </a:r>
          </a:p>
        </p:txBody>
      </p:sp>
      <p:sp>
        <p:nvSpPr>
          <p:cNvPr id="8" name="תיבת טקסט 7">
            <a:extLst>
              <a:ext uri="{FF2B5EF4-FFF2-40B4-BE49-F238E27FC236}">
                <a16:creationId xmlns:a16="http://schemas.microsoft.com/office/drawing/2014/main" id="{7090C040-EFFD-F9E4-EB79-5C7A835B2CE2}"/>
              </a:ext>
            </a:extLst>
          </p:cNvPr>
          <p:cNvSpPr txBox="1"/>
          <p:nvPr/>
        </p:nvSpPr>
        <p:spPr>
          <a:xfrm>
            <a:off x="0" y="4158294"/>
            <a:ext cx="12192000" cy="523220"/>
          </a:xfrm>
          <a:prstGeom prst="rect">
            <a:avLst/>
          </a:prstGeom>
          <a:noFill/>
        </p:spPr>
        <p:txBody>
          <a:bodyPr wrap="square">
            <a:spAutoFit/>
          </a:bodyPr>
          <a:lstStyle/>
          <a:p>
            <a:pPr marL="0" algn="ctr" defTabSz="914400" rtl="0" eaLnBrk="1" latinLnBrk="0" hangingPunct="1"/>
            <a:r>
              <a:rPr lang="he-IL" sz="2800" dirty="0">
                <a:solidFill>
                  <a:srgbClr val="84151E"/>
                </a:solidFill>
                <a:latin typeface="Calibri Light" panose="020F0302020204030204" pitchFamily="34" charset="0"/>
                <a:cs typeface="Calibri Light" panose="020F0302020204030204" pitchFamily="34" charset="0"/>
              </a:rPr>
              <a:t>החוג למדעי המחשב | ד״ר ישראלה ישראלה</a:t>
            </a:r>
          </a:p>
        </p:txBody>
      </p:sp>
    </p:spTree>
    <p:extLst>
      <p:ext uri="{BB962C8B-B14F-4D97-AF65-F5344CB8AC3E}">
        <p14:creationId xmlns:p14="http://schemas.microsoft.com/office/powerpoint/2010/main" val="93263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389B3D67-BF73-98A8-EB4E-E905684AA614}"/>
              </a:ext>
            </a:extLst>
          </p:cNvPr>
          <p:cNvPicPr>
            <a:picLocks noChangeAspect="1"/>
          </p:cNvPicPr>
          <p:nvPr/>
        </p:nvPicPr>
        <p:blipFill>
          <a:blip r:embed="rId3"/>
          <a:stretch>
            <a:fillRect/>
          </a:stretch>
        </p:blipFill>
        <p:spPr>
          <a:xfrm>
            <a:off x="0" y="486"/>
            <a:ext cx="12192000" cy="6857028"/>
          </a:xfrm>
          <a:prstGeom prst="rect">
            <a:avLst/>
          </a:prstGeom>
        </p:spPr>
      </p:pic>
      <p:sp>
        <p:nvSpPr>
          <p:cNvPr id="13" name="תיבת טקסט 12">
            <a:extLst>
              <a:ext uri="{FF2B5EF4-FFF2-40B4-BE49-F238E27FC236}">
                <a16:creationId xmlns:a16="http://schemas.microsoft.com/office/drawing/2014/main" id="{C4A76A09-EE0C-2C96-227B-EAA5E5D235D3}"/>
              </a:ext>
            </a:extLst>
          </p:cNvPr>
          <p:cNvSpPr txBox="1"/>
          <p:nvPr/>
        </p:nvSpPr>
        <p:spPr>
          <a:xfrm>
            <a:off x="454676" y="1080445"/>
            <a:ext cx="10236200" cy="769441"/>
          </a:xfrm>
          <a:prstGeom prst="rect">
            <a:avLst/>
          </a:prstGeom>
          <a:noFill/>
        </p:spPr>
        <p:txBody>
          <a:bodyPr wrap="square">
            <a:spAutoFit/>
          </a:bodyPr>
          <a:lstStyle/>
          <a:p>
            <a:r>
              <a:rPr lang="he-IL" sz="4400" b="1" dirty="0">
                <a:solidFill>
                  <a:srgbClr val="84151E"/>
                </a:solidFill>
                <a:latin typeface="Calibri" panose="020F0502020204030204" pitchFamily="34" charset="0"/>
                <a:cs typeface="Calibri" panose="020F0502020204030204" pitchFamily="34" charset="0"/>
              </a:rPr>
              <a:t>הכותרת שלך כאן</a:t>
            </a:r>
          </a:p>
        </p:txBody>
      </p:sp>
      <p:sp>
        <p:nvSpPr>
          <p:cNvPr id="14" name="תיבת טקסט 13">
            <a:extLst>
              <a:ext uri="{FF2B5EF4-FFF2-40B4-BE49-F238E27FC236}">
                <a16:creationId xmlns:a16="http://schemas.microsoft.com/office/drawing/2014/main" id="{C17658C3-4B67-C12B-7356-CBD10F116C3B}"/>
              </a:ext>
            </a:extLst>
          </p:cNvPr>
          <p:cNvSpPr txBox="1"/>
          <p:nvPr/>
        </p:nvSpPr>
        <p:spPr>
          <a:xfrm>
            <a:off x="2603313" y="2133600"/>
            <a:ext cx="7201087" cy="2246769"/>
          </a:xfrm>
          <a:prstGeom prst="rect">
            <a:avLst/>
          </a:prstGeom>
          <a:noFill/>
        </p:spPr>
        <p:txBody>
          <a:bodyPr wrap="square">
            <a:spAutoFit/>
          </a:bodyPr>
          <a:lstStyle/>
          <a:p>
            <a:r>
              <a:rPr lang="he-IL" sz="2000" dirty="0">
                <a:solidFill>
                  <a:srgbClr val="84151E"/>
                </a:solidFill>
                <a:latin typeface="Calibri Light" panose="020F0302020204030204" pitchFamily="34" charset="0"/>
                <a:cs typeface="Calibri Light" panose="020F0302020204030204" pitchFamily="34" charset="0"/>
              </a:rPr>
              <a:t>פִסקה היא רצף של מספר משפטים. הפסקה משמשת להצגתו ולפיתוחו של רעיון מצומצם אחד, שהקורא מסוגל לקולטו בזמן קצר. לפסקה אין כותרת, אך היא מתחילה בשורה חדשה, ולכן מופרדת היטב, מבחינה ויזואלית, מהפסקה הקודמת. ההפרדה הוויזואלית בין פסקה לפסקה מודיעה לקורא על התחלתו של עניין חדש, ומספקת לו תמונה ראשונית של היקף הקטע שעליו לקרוא עד להשלמת קליטתו של הרעיון המובע בפסקה. גם לכותב מסייעת ההפרדה להבחין שמדובר ברעיון נפרד, שאותו עליו לפתח.</a:t>
            </a:r>
          </a:p>
        </p:txBody>
      </p:sp>
      <p:sp>
        <p:nvSpPr>
          <p:cNvPr id="16" name="תיבת טקסט 15">
            <a:extLst>
              <a:ext uri="{FF2B5EF4-FFF2-40B4-BE49-F238E27FC236}">
                <a16:creationId xmlns:a16="http://schemas.microsoft.com/office/drawing/2014/main" id="{B12AC3B7-A74A-6BE4-5705-FC8639768D84}"/>
              </a:ext>
            </a:extLst>
          </p:cNvPr>
          <p:cNvSpPr txBox="1"/>
          <p:nvPr/>
        </p:nvSpPr>
        <p:spPr>
          <a:xfrm>
            <a:off x="10301194" y="6164884"/>
            <a:ext cx="1630082" cy="400110"/>
          </a:xfrm>
          <a:prstGeom prst="rect">
            <a:avLst/>
          </a:prstGeom>
          <a:noFill/>
        </p:spPr>
        <p:txBody>
          <a:bodyPr wrap="square">
            <a:spAutoFit/>
          </a:bodyPr>
          <a:lstStyle/>
          <a:p>
            <a:r>
              <a:rPr lang="he-IL" sz="2000" dirty="0">
                <a:solidFill>
                  <a:srgbClr val="84151E"/>
                </a:solidFill>
                <a:latin typeface="Calibri Light" panose="020F0302020204030204" pitchFamily="34" charset="0"/>
                <a:cs typeface="Calibri Light" panose="020F0302020204030204" pitchFamily="34" charset="0"/>
              </a:rPr>
              <a:t>כותרת המצגת</a:t>
            </a:r>
          </a:p>
        </p:txBody>
      </p:sp>
      <p:cxnSp>
        <p:nvCxnSpPr>
          <p:cNvPr id="17" name="מחבר ישר 16">
            <a:extLst>
              <a:ext uri="{FF2B5EF4-FFF2-40B4-BE49-F238E27FC236}">
                <a16:creationId xmlns:a16="http://schemas.microsoft.com/office/drawing/2014/main" id="{D68B49D6-F91A-E824-7521-F13965D4D58F}"/>
              </a:ext>
            </a:extLst>
          </p:cNvPr>
          <p:cNvCxnSpPr>
            <a:cxnSpLocks/>
          </p:cNvCxnSpPr>
          <p:nvPr/>
        </p:nvCxnSpPr>
        <p:spPr>
          <a:xfrm flipH="1">
            <a:off x="1112520" y="6400797"/>
            <a:ext cx="9168501" cy="0"/>
          </a:xfrm>
          <a:prstGeom prst="line">
            <a:avLst/>
          </a:prstGeom>
          <a:ln w="19050" cap="flat" cmpd="sng" algn="ctr">
            <a:solidFill>
              <a:srgbClr val="75325C"/>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597964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A652D56C-960D-F3E0-ADB5-204B20794F4B}"/>
              </a:ext>
            </a:extLst>
          </p:cNvPr>
          <p:cNvPicPr>
            <a:picLocks noChangeAspect="1"/>
          </p:cNvPicPr>
          <p:nvPr/>
        </p:nvPicPr>
        <p:blipFill>
          <a:blip r:embed="rId3"/>
          <a:stretch>
            <a:fillRect/>
          </a:stretch>
        </p:blipFill>
        <p:spPr>
          <a:xfrm>
            <a:off x="672" y="0"/>
            <a:ext cx="12190656" cy="6858000"/>
          </a:xfrm>
          <a:prstGeom prst="rect">
            <a:avLst/>
          </a:prstGeom>
        </p:spPr>
      </p:pic>
      <p:cxnSp>
        <p:nvCxnSpPr>
          <p:cNvPr id="10" name="מחבר ישר 9">
            <a:extLst>
              <a:ext uri="{FF2B5EF4-FFF2-40B4-BE49-F238E27FC236}">
                <a16:creationId xmlns:a16="http://schemas.microsoft.com/office/drawing/2014/main" id="{020308A8-1833-02AC-DD7A-56BE6091FCA9}"/>
              </a:ext>
            </a:extLst>
          </p:cNvPr>
          <p:cNvCxnSpPr>
            <a:cxnSpLocks/>
          </p:cNvCxnSpPr>
          <p:nvPr/>
        </p:nvCxnSpPr>
        <p:spPr>
          <a:xfrm flipH="1" flipV="1">
            <a:off x="1129553" y="6382868"/>
            <a:ext cx="5987527" cy="17929"/>
          </a:xfrm>
          <a:prstGeom prst="line">
            <a:avLst/>
          </a:prstGeom>
          <a:ln w="19050" cap="flat" cmpd="sng" algn="ctr">
            <a:solidFill>
              <a:srgbClr val="75325C"/>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תיבת טקסט 12">
            <a:extLst>
              <a:ext uri="{FF2B5EF4-FFF2-40B4-BE49-F238E27FC236}">
                <a16:creationId xmlns:a16="http://schemas.microsoft.com/office/drawing/2014/main" id="{C4A76A09-EE0C-2C96-227B-EAA5E5D235D3}"/>
              </a:ext>
            </a:extLst>
          </p:cNvPr>
          <p:cNvSpPr txBox="1"/>
          <p:nvPr/>
        </p:nvSpPr>
        <p:spPr>
          <a:xfrm>
            <a:off x="472440" y="2659559"/>
            <a:ext cx="5486400" cy="769441"/>
          </a:xfrm>
          <a:prstGeom prst="rect">
            <a:avLst/>
          </a:prstGeom>
          <a:noFill/>
        </p:spPr>
        <p:txBody>
          <a:bodyPr wrap="square">
            <a:spAutoFit/>
          </a:bodyPr>
          <a:lstStyle/>
          <a:p>
            <a:r>
              <a:rPr lang="he-IL" sz="4400" b="1" dirty="0">
                <a:solidFill>
                  <a:srgbClr val="84151E"/>
                </a:solidFill>
                <a:latin typeface="Calibri" panose="020F0502020204030204" pitchFamily="34" charset="0"/>
                <a:cs typeface="Calibri" panose="020F0502020204030204" pitchFamily="34" charset="0"/>
              </a:rPr>
              <a:t>הכותרת שלך כאן</a:t>
            </a:r>
          </a:p>
        </p:txBody>
      </p:sp>
      <p:sp>
        <p:nvSpPr>
          <p:cNvPr id="15" name="תיבת טקסט 14">
            <a:extLst>
              <a:ext uri="{FF2B5EF4-FFF2-40B4-BE49-F238E27FC236}">
                <a16:creationId xmlns:a16="http://schemas.microsoft.com/office/drawing/2014/main" id="{21E59AF4-FBC5-7D46-E802-21EE8281DBC5}"/>
              </a:ext>
            </a:extLst>
          </p:cNvPr>
          <p:cNvSpPr txBox="1"/>
          <p:nvPr/>
        </p:nvSpPr>
        <p:spPr>
          <a:xfrm>
            <a:off x="10301194" y="6164884"/>
            <a:ext cx="1630082" cy="400110"/>
          </a:xfrm>
          <a:prstGeom prst="rect">
            <a:avLst/>
          </a:prstGeom>
          <a:noFill/>
        </p:spPr>
        <p:txBody>
          <a:bodyPr wrap="square">
            <a:spAutoFit/>
          </a:bodyPr>
          <a:lstStyle/>
          <a:p>
            <a:r>
              <a:rPr lang="he-IL" sz="2000" dirty="0">
                <a:solidFill>
                  <a:srgbClr val="75325C"/>
                </a:solidFill>
                <a:latin typeface="Calibri Light" panose="020F0302020204030204" pitchFamily="34" charset="0"/>
                <a:cs typeface="Calibri Light" panose="020F0302020204030204" pitchFamily="34" charset="0"/>
              </a:rPr>
              <a:t>כותרת המצגת</a:t>
            </a:r>
          </a:p>
        </p:txBody>
      </p:sp>
      <p:cxnSp>
        <p:nvCxnSpPr>
          <p:cNvPr id="5" name="מחבר ישר 4">
            <a:extLst>
              <a:ext uri="{FF2B5EF4-FFF2-40B4-BE49-F238E27FC236}">
                <a16:creationId xmlns:a16="http://schemas.microsoft.com/office/drawing/2014/main" id="{790A5A38-5127-DCDD-C084-5B0729A6477D}"/>
              </a:ext>
            </a:extLst>
          </p:cNvPr>
          <p:cNvCxnSpPr>
            <a:cxnSpLocks/>
          </p:cNvCxnSpPr>
          <p:nvPr/>
        </p:nvCxnSpPr>
        <p:spPr>
          <a:xfrm flipH="1">
            <a:off x="8068235" y="6400797"/>
            <a:ext cx="2212786" cy="0"/>
          </a:xfrm>
          <a:prstGeom prst="line">
            <a:avLst/>
          </a:prstGeom>
          <a:ln w="19050" cap="flat" cmpd="sng" algn="ctr">
            <a:solidFill>
              <a:srgbClr val="75325C"/>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קלט ידני 2">
            <a:extLst>
              <a:ext uri="{FF2B5EF4-FFF2-40B4-BE49-F238E27FC236}">
                <a16:creationId xmlns:a16="http://schemas.microsoft.com/office/drawing/2014/main" id="{12BDAD4A-42CB-0BBD-6B0F-D12FCDAB892D}"/>
              </a:ext>
            </a:extLst>
          </p:cNvPr>
          <p:cNvSpPr/>
          <p:nvPr/>
        </p:nvSpPr>
        <p:spPr>
          <a:xfrm rot="16200000">
            <a:off x="5691239" y="404761"/>
            <a:ext cx="6905522" cy="6096000"/>
          </a:xfrm>
          <a:prstGeom prst="flowChartManualInput">
            <a:avLst/>
          </a:prstGeom>
          <a:blipFill dpi="0" rotWithShape="0">
            <a:blip r:embed="rId4"/>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תיבת טקסט 5">
            <a:extLst>
              <a:ext uri="{FF2B5EF4-FFF2-40B4-BE49-F238E27FC236}">
                <a16:creationId xmlns:a16="http://schemas.microsoft.com/office/drawing/2014/main" id="{CDC30C16-B0F3-028C-BE29-1D600E5053BB}"/>
              </a:ext>
            </a:extLst>
          </p:cNvPr>
          <p:cNvSpPr txBox="1"/>
          <p:nvPr/>
        </p:nvSpPr>
        <p:spPr>
          <a:xfrm>
            <a:off x="1325881" y="3585726"/>
            <a:ext cx="4193092" cy="1015663"/>
          </a:xfrm>
          <a:prstGeom prst="rect">
            <a:avLst/>
          </a:prstGeom>
          <a:noFill/>
        </p:spPr>
        <p:txBody>
          <a:bodyPr wrap="square">
            <a:spAutoFit/>
          </a:bodyPr>
          <a:lstStyle/>
          <a:p>
            <a:r>
              <a:rPr lang="he-IL" sz="2000" dirty="0">
                <a:solidFill>
                  <a:srgbClr val="84151E"/>
                </a:solidFill>
                <a:latin typeface="Calibri Light" panose="020F0302020204030204" pitchFamily="34" charset="0"/>
                <a:cs typeface="Calibri Light" panose="020F0302020204030204" pitchFamily="34" charset="0"/>
              </a:rPr>
              <a:t>יש לסדר את הטקסט שלכם, כך שלא יעלה על התמונה. כדאי שטקסט עם תמונה יהיה קצר, ענייני לא יותר משני משפטים.</a:t>
            </a:r>
          </a:p>
        </p:txBody>
      </p:sp>
    </p:spTree>
    <p:extLst>
      <p:ext uri="{BB962C8B-B14F-4D97-AF65-F5344CB8AC3E}">
        <p14:creationId xmlns:p14="http://schemas.microsoft.com/office/powerpoint/2010/main" val="2619183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תמונה 7">
            <a:extLst>
              <a:ext uri="{FF2B5EF4-FFF2-40B4-BE49-F238E27FC236}">
                <a16:creationId xmlns:a16="http://schemas.microsoft.com/office/drawing/2014/main" id="{CAB1ADD3-4B8F-12E1-95D5-E3E212EF6859}"/>
              </a:ext>
            </a:extLst>
          </p:cNvPr>
          <p:cNvPicPr>
            <a:picLocks noChangeAspect="1"/>
          </p:cNvPicPr>
          <p:nvPr/>
        </p:nvPicPr>
        <p:blipFill>
          <a:blip r:embed="rId3"/>
          <a:stretch>
            <a:fillRect/>
          </a:stretch>
        </p:blipFill>
        <p:spPr>
          <a:xfrm>
            <a:off x="0" y="486"/>
            <a:ext cx="12192000" cy="6857028"/>
          </a:xfrm>
          <a:prstGeom prst="rect">
            <a:avLst/>
          </a:prstGeom>
        </p:spPr>
      </p:pic>
      <p:sp>
        <p:nvSpPr>
          <p:cNvPr id="14" name="תיבת טקסט 13">
            <a:extLst>
              <a:ext uri="{FF2B5EF4-FFF2-40B4-BE49-F238E27FC236}">
                <a16:creationId xmlns:a16="http://schemas.microsoft.com/office/drawing/2014/main" id="{4581F287-1A93-EC17-3DD3-8FB154E2669E}"/>
              </a:ext>
            </a:extLst>
          </p:cNvPr>
          <p:cNvSpPr txBox="1"/>
          <p:nvPr/>
        </p:nvSpPr>
        <p:spPr>
          <a:xfrm>
            <a:off x="8007830" y="3685580"/>
            <a:ext cx="3385671" cy="1938992"/>
          </a:xfrm>
          <a:prstGeom prst="rect">
            <a:avLst/>
          </a:prstGeom>
          <a:noFill/>
        </p:spPr>
        <p:txBody>
          <a:bodyPr wrap="square">
            <a:spAutoFit/>
          </a:bodyPr>
          <a:lstStyle/>
          <a:p>
            <a:r>
              <a:rPr lang="he-IL" sz="2000" b="1" dirty="0">
                <a:solidFill>
                  <a:srgbClr val="84151E"/>
                </a:solidFill>
                <a:latin typeface="Calibri Light" panose="020F0302020204030204" pitchFamily="34" charset="0"/>
                <a:cs typeface="Calibri Light" panose="020F0302020204030204" pitchFamily="34" charset="0"/>
              </a:rPr>
              <a:t>התפתחות היסטורית: </a:t>
            </a:r>
            <a:r>
              <a:rPr lang="he-IL" sz="2000" dirty="0">
                <a:solidFill>
                  <a:srgbClr val="84151E"/>
                </a:solidFill>
                <a:latin typeface="Calibri Light" panose="020F0302020204030204" pitchFamily="34" charset="0"/>
                <a:cs typeface="Calibri Light" panose="020F0302020204030204" pitchFamily="34" charset="0"/>
              </a:rPr>
              <a:t>הפסקה עוסקת בהיסטוריה של הנושא, כלומר התפתחותה נעשית על-פני ציר הזמן.</a:t>
            </a:r>
            <a:br>
              <a:rPr lang="he-IL" sz="2000" dirty="0">
                <a:solidFill>
                  <a:srgbClr val="84151E"/>
                </a:solidFill>
                <a:effectLst/>
                <a:latin typeface="Calibri Light" panose="020F0302020204030204" pitchFamily="34" charset="0"/>
                <a:cs typeface="Calibri Light" panose="020F0302020204030204" pitchFamily="34" charset="0"/>
              </a:rPr>
            </a:br>
            <a:endParaRPr lang="he-IL" sz="2000" dirty="0">
              <a:solidFill>
                <a:srgbClr val="84151E"/>
              </a:solidFill>
              <a:effectLst/>
              <a:latin typeface="Calibri Light" panose="020F0302020204030204" pitchFamily="34" charset="0"/>
              <a:cs typeface="Calibri Light" panose="020F0302020204030204" pitchFamily="34" charset="0"/>
            </a:endParaRPr>
          </a:p>
          <a:p>
            <a:pPr rtl="0"/>
            <a:endParaRPr lang="he-IL" sz="2000" dirty="0">
              <a:solidFill>
                <a:srgbClr val="84151E"/>
              </a:solidFill>
              <a:latin typeface="Calibri Light" panose="020F0302020204030204" pitchFamily="34" charset="0"/>
              <a:cs typeface="Calibri Light" panose="020F0302020204030204" pitchFamily="34" charset="0"/>
            </a:endParaRPr>
          </a:p>
        </p:txBody>
      </p:sp>
      <p:sp>
        <p:nvSpPr>
          <p:cNvPr id="2" name="תיבת טקסט 1">
            <a:extLst>
              <a:ext uri="{FF2B5EF4-FFF2-40B4-BE49-F238E27FC236}">
                <a16:creationId xmlns:a16="http://schemas.microsoft.com/office/drawing/2014/main" id="{3AE218BE-983E-DC6E-72B8-B9DAC3C6C8A3}"/>
              </a:ext>
            </a:extLst>
          </p:cNvPr>
          <p:cNvSpPr txBox="1"/>
          <p:nvPr/>
        </p:nvSpPr>
        <p:spPr>
          <a:xfrm>
            <a:off x="4421948" y="3685580"/>
            <a:ext cx="3385671" cy="1015663"/>
          </a:xfrm>
          <a:prstGeom prst="rect">
            <a:avLst/>
          </a:prstGeom>
          <a:noFill/>
        </p:spPr>
        <p:txBody>
          <a:bodyPr wrap="square">
            <a:spAutoFit/>
          </a:bodyPr>
          <a:lstStyle/>
          <a:p>
            <a:r>
              <a:rPr lang="he-IL" sz="2000" b="1" dirty="0">
                <a:solidFill>
                  <a:srgbClr val="84151E"/>
                </a:solidFill>
                <a:latin typeface="Calibri Light" panose="020F0302020204030204" pitchFamily="34" charset="0"/>
                <a:cs typeface="Calibri Light" panose="020F0302020204030204" pitchFamily="34" charset="0"/>
              </a:rPr>
              <a:t>פסקה תיאורית: </a:t>
            </a:r>
            <a:r>
              <a:rPr lang="he-IL" sz="2000" dirty="0">
                <a:solidFill>
                  <a:srgbClr val="84151E"/>
                </a:solidFill>
                <a:latin typeface="Calibri Light" panose="020F0302020204030204" pitchFamily="34" charset="0"/>
                <a:cs typeface="Calibri Light" panose="020F0302020204030204" pitchFamily="34" charset="0"/>
              </a:rPr>
              <a:t>פסקה זו מספקת תיאור של מושג, חפץ, סעיף בחוק וכדומה.</a:t>
            </a:r>
          </a:p>
        </p:txBody>
      </p:sp>
      <p:sp>
        <p:nvSpPr>
          <p:cNvPr id="3" name="תיבת טקסט 2">
            <a:extLst>
              <a:ext uri="{FF2B5EF4-FFF2-40B4-BE49-F238E27FC236}">
                <a16:creationId xmlns:a16="http://schemas.microsoft.com/office/drawing/2014/main" id="{189C96C7-511F-A5EA-1A52-2A0767B9772E}"/>
              </a:ext>
            </a:extLst>
          </p:cNvPr>
          <p:cNvSpPr txBox="1"/>
          <p:nvPr/>
        </p:nvSpPr>
        <p:spPr>
          <a:xfrm>
            <a:off x="746419" y="3685580"/>
            <a:ext cx="3385671" cy="1938992"/>
          </a:xfrm>
          <a:prstGeom prst="rect">
            <a:avLst/>
          </a:prstGeom>
          <a:noFill/>
        </p:spPr>
        <p:txBody>
          <a:bodyPr wrap="square">
            <a:spAutoFit/>
          </a:bodyPr>
          <a:lstStyle/>
          <a:p>
            <a:r>
              <a:rPr lang="he-IL" sz="2000" b="1" dirty="0">
                <a:solidFill>
                  <a:srgbClr val="84151E"/>
                </a:solidFill>
                <a:latin typeface="Calibri Light" panose="020F0302020204030204" pitchFamily="34" charset="0"/>
                <a:cs typeface="Calibri Light" panose="020F0302020204030204" pitchFamily="34" charset="0"/>
              </a:rPr>
              <a:t>פסקת תמיכה: </a:t>
            </a:r>
            <a:r>
              <a:rPr lang="he-IL" sz="2000" dirty="0">
                <a:solidFill>
                  <a:srgbClr val="84151E"/>
                </a:solidFill>
                <a:latin typeface="Calibri Light" panose="020F0302020204030204" pitchFamily="34" charset="0"/>
                <a:cs typeface="Calibri Light" panose="020F0302020204030204" pitchFamily="34" charset="0"/>
              </a:rPr>
              <a:t>פסקה זו מתחילה בטענה מסוימת, והמשכה הוא משפטים המפרטים ומוכיחים טענה זו.</a:t>
            </a:r>
            <a:br>
              <a:rPr lang="he-IL" sz="2000" dirty="0">
                <a:solidFill>
                  <a:srgbClr val="84151E"/>
                </a:solidFill>
                <a:latin typeface="Calibri Light" panose="020F0302020204030204" pitchFamily="34" charset="0"/>
                <a:cs typeface="Calibri Light" panose="020F0302020204030204" pitchFamily="34" charset="0"/>
              </a:rPr>
            </a:br>
            <a:endParaRPr lang="he-IL" sz="2000" dirty="0">
              <a:solidFill>
                <a:srgbClr val="84151E"/>
              </a:solidFill>
              <a:latin typeface="Calibri Light" panose="020F0302020204030204" pitchFamily="34" charset="0"/>
              <a:cs typeface="Calibri Light" panose="020F0302020204030204" pitchFamily="34" charset="0"/>
            </a:endParaRPr>
          </a:p>
          <a:p>
            <a:endParaRPr lang="he-IL" sz="2000" dirty="0">
              <a:solidFill>
                <a:srgbClr val="84151E"/>
              </a:solidFill>
              <a:latin typeface="Calibri Light" panose="020F0302020204030204" pitchFamily="34" charset="0"/>
              <a:cs typeface="Calibri Light" panose="020F0302020204030204" pitchFamily="34" charset="0"/>
            </a:endParaRPr>
          </a:p>
        </p:txBody>
      </p:sp>
      <p:sp>
        <p:nvSpPr>
          <p:cNvPr id="4" name="תיבת טקסט 3">
            <a:extLst>
              <a:ext uri="{FF2B5EF4-FFF2-40B4-BE49-F238E27FC236}">
                <a16:creationId xmlns:a16="http://schemas.microsoft.com/office/drawing/2014/main" id="{E50DF1F5-3EF9-8D86-8839-DA3C524C7124}"/>
              </a:ext>
            </a:extLst>
          </p:cNvPr>
          <p:cNvSpPr txBox="1"/>
          <p:nvPr/>
        </p:nvSpPr>
        <p:spPr>
          <a:xfrm>
            <a:off x="2851430" y="2240187"/>
            <a:ext cx="1011718" cy="1323439"/>
          </a:xfrm>
          <a:prstGeom prst="rect">
            <a:avLst/>
          </a:prstGeom>
          <a:noFill/>
        </p:spPr>
        <p:txBody>
          <a:bodyPr wrap="square">
            <a:spAutoFit/>
          </a:bodyPr>
          <a:lstStyle/>
          <a:p>
            <a:r>
              <a:rPr lang="he-IL" sz="8000" dirty="0">
                <a:solidFill>
                  <a:srgbClr val="84151E"/>
                </a:solidFill>
                <a:latin typeface="Calibri Light" panose="020F0302020204030204" pitchFamily="34" charset="0"/>
                <a:cs typeface="Calibri Light" panose="020F0302020204030204" pitchFamily="34" charset="0"/>
              </a:rPr>
              <a:t>3</a:t>
            </a:r>
          </a:p>
        </p:txBody>
      </p:sp>
      <p:sp>
        <p:nvSpPr>
          <p:cNvPr id="5" name="תיבת טקסט 4">
            <a:extLst>
              <a:ext uri="{FF2B5EF4-FFF2-40B4-BE49-F238E27FC236}">
                <a16:creationId xmlns:a16="http://schemas.microsoft.com/office/drawing/2014/main" id="{8FC29ADD-972A-0126-E489-E60E72C7AE30}"/>
              </a:ext>
            </a:extLst>
          </p:cNvPr>
          <p:cNvSpPr txBox="1"/>
          <p:nvPr/>
        </p:nvSpPr>
        <p:spPr>
          <a:xfrm>
            <a:off x="6576312" y="2256155"/>
            <a:ext cx="1011718" cy="1323439"/>
          </a:xfrm>
          <a:prstGeom prst="rect">
            <a:avLst/>
          </a:prstGeom>
          <a:noFill/>
        </p:spPr>
        <p:txBody>
          <a:bodyPr wrap="square">
            <a:spAutoFit/>
          </a:bodyPr>
          <a:lstStyle/>
          <a:p>
            <a:r>
              <a:rPr lang="he-IL" sz="8000" dirty="0">
                <a:solidFill>
                  <a:srgbClr val="84151E"/>
                </a:solidFill>
                <a:latin typeface="Calibri Light" panose="020F0302020204030204" pitchFamily="34" charset="0"/>
                <a:cs typeface="Calibri Light" panose="020F0302020204030204" pitchFamily="34" charset="0"/>
              </a:rPr>
              <a:t>2</a:t>
            </a:r>
          </a:p>
        </p:txBody>
      </p:sp>
      <p:sp>
        <p:nvSpPr>
          <p:cNvPr id="6" name="תיבת טקסט 5">
            <a:extLst>
              <a:ext uri="{FF2B5EF4-FFF2-40B4-BE49-F238E27FC236}">
                <a16:creationId xmlns:a16="http://schemas.microsoft.com/office/drawing/2014/main" id="{5C9ECA64-C1C3-FB75-0BD2-8AA0B172DA80}"/>
              </a:ext>
            </a:extLst>
          </p:cNvPr>
          <p:cNvSpPr txBox="1"/>
          <p:nvPr/>
        </p:nvSpPr>
        <p:spPr>
          <a:xfrm>
            <a:off x="10301194" y="2240188"/>
            <a:ext cx="1011718" cy="1323439"/>
          </a:xfrm>
          <a:prstGeom prst="rect">
            <a:avLst/>
          </a:prstGeom>
          <a:noFill/>
        </p:spPr>
        <p:txBody>
          <a:bodyPr wrap="square">
            <a:spAutoFit/>
          </a:bodyPr>
          <a:lstStyle/>
          <a:p>
            <a:r>
              <a:rPr lang="he-IL" sz="8000" dirty="0">
                <a:solidFill>
                  <a:srgbClr val="84151E"/>
                </a:solidFill>
                <a:latin typeface="Calibri Light" panose="020F0302020204030204" pitchFamily="34" charset="0"/>
                <a:cs typeface="Calibri Light" panose="020F0302020204030204" pitchFamily="34" charset="0"/>
              </a:rPr>
              <a:t>1</a:t>
            </a:r>
          </a:p>
        </p:txBody>
      </p:sp>
      <p:sp>
        <p:nvSpPr>
          <p:cNvPr id="11" name="תיבת טקסט 10">
            <a:extLst>
              <a:ext uri="{FF2B5EF4-FFF2-40B4-BE49-F238E27FC236}">
                <a16:creationId xmlns:a16="http://schemas.microsoft.com/office/drawing/2014/main" id="{4B6A3090-BA6D-FCBF-9931-446465CEEB83}"/>
              </a:ext>
            </a:extLst>
          </p:cNvPr>
          <p:cNvSpPr txBox="1"/>
          <p:nvPr/>
        </p:nvSpPr>
        <p:spPr>
          <a:xfrm>
            <a:off x="0" y="658672"/>
            <a:ext cx="12192000" cy="769441"/>
          </a:xfrm>
          <a:prstGeom prst="rect">
            <a:avLst/>
          </a:prstGeom>
          <a:noFill/>
        </p:spPr>
        <p:txBody>
          <a:bodyPr wrap="square">
            <a:spAutoFit/>
          </a:bodyPr>
          <a:lstStyle/>
          <a:p>
            <a:pPr algn="ctr"/>
            <a:r>
              <a:rPr lang="he-IL" sz="4400" b="1" dirty="0">
                <a:solidFill>
                  <a:srgbClr val="84151E"/>
                </a:solidFill>
                <a:latin typeface="Calibri" panose="020F0502020204030204" pitchFamily="34" charset="0"/>
                <a:cs typeface="Calibri" panose="020F0502020204030204" pitchFamily="34" charset="0"/>
              </a:rPr>
              <a:t>הכותרת שלך כאן</a:t>
            </a:r>
          </a:p>
        </p:txBody>
      </p:sp>
      <p:sp>
        <p:nvSpPr>
          <p:cNvPr id="20" name="תיבת טקסט 19">
            <a:extLst>
              <a:ext uri="{FF2B5EF4-FFF2-40B4-BE49-F238E27FC236}">
                <a16:creationId xmlns:a16="http://schemas.microsoft.com/office/drawing/2014/main" id="{E38E6022-2A07-B6E1-4DF6-B6A4F9DB04E0}"/>
              </a:ext>
            </a:extLst>
          </p:cNvPr>
          <p:cNvSpPr txBox="1"/>
          <p:nvPr/>
        </p:nvSpPr>
        <p:spPr>
          <a:xfrm>
            <a:off x="10301194" y="6164884"/>
            <a:ext cx="1630082" cy="400110"/>
          </a:xfrm>
          <a:prstGeom prst="rect">
            <a:avLst/>
          </a:prstGeom>
          <a:noFill/>
        </p:spPr>
        <p:txBody>
          <a:bodyPr wrap="square">
            <a:spAutoFit/>
          </a:bodyPr>
          <a:lstStyle/>
          <a:p>
            <a:r>
              <a:rPr lang="he-IL" sz="2000" dirty="0">
                <a:solidFill>
                  <a:srgbClr val="84151E"/>
                </a:solidFill>
                <a:latin typeface="Calibri Light" panose="020F0302020204030204" pitchFamily="34" charset="0"/>
                <a:cs typeface="Calibri Light" panose="020F0302020204030204" pitchFamily="34" charset="0"/>
              </a:rPr>
              <a:t>כותרת המצגת</a:t>
            </a:r>
          </a:p>
        </p:txBody>
      </p:sp>
      <p:cxnSp>
        <p:nvCxnSpPr>
          <p:cNvPr id="21" name="מחבר ישר 20">
            <a:extLst>
              <a:ext uri="{FF2B5EF4-FFF2-40B4-BE49-F238E27FC236}">
                <a16:creationId xmlns:a16="http://schemas.microsoft.com/office/drawing/2014/main" id="{615723A8-306D-F69C-798F-C7E2C5BBDC3D}"/>
              </a:ext>
            </a:extLst>
          </p:cNvPr>
          <p:cNvCxnSpPr>
            <a:cxnSpLocks/>
          </p:cNvCxnSpPr>
          <p:nvPr/>
        </p:nvCxnSpPr>
        <p:spPr>
          <a:xfrm flipH="1">
            <a:off x="1112520" y="6400797"/>
            <a:ext cx="9168501" cy="0"/>
          </a:xfrm>
          <a:prstGeom prst="line">
            <a:avLst/>
          </a:prstGeom>
          <a:ln w="19050" cap="flat" cmpd="sng" algn="ctr">
            <a:solidFill>
              <a:srgbClr val="75325C"/>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65699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10295FF9-E64E-BF4C-62CF-A6150A8ECE65}"/>
              </a:ext>
            </a:extLst>
          </p:cNvPr>
          <p:cNvPicPr>
            <a:picLocks noChangeAspect="1"/>
          </p:cNvPicPr>
          <p:nvPr/>
        </p:nvPicPr>
        <p:blipFill>
          <a:blip r:embed="rId3"/>
          <a:stretch>
            <a:fillRect/>
          </a:stretch>
        </p:blipFill>
        <p:spPr>
          <a:xfrm>
            <a:off x="672" y="0"/>
            <a:ext cx="12190656" cy="6858000"/>
          </a:xfrm>
          <a:prstGeom prst="rect">
            <a:avLst/>
          </a:prstGeom>
        </p:spPr>
      </p:pic>
      <p:graphicFrame>
        <p:nvGraphicFramePr>
          <p:cNvPr id="2" name="תרשים 1">
            <a:extLst>
              <a:ext uri="{FF2B5EF4-FFF2-40B4-BE49-F238E27FC236}">
                <a16:creationId xmlns:a16="http://schemas.microsoft.com/office/drawing/2014/main" id="{DCD8FD6D-EEB6-6D87-065C-B0E3246651F0}"/>
              </a:ext>
            </a:extLst>
          </p:cNvPr>
          <p:cNvGraphicFramePr/>
          <p:nvPr>
            <p:extLst>
              <p:ext uri="{D42A27DB-BD31-4B8C-83A1-F6EECF244321}">
                <p14:modId xmlns:p14="http://schemas.microsoft.com/office/powerpoint/2010/main" val="444411033"/>
              </p:ext>
            </p:extLst>
          </p:nvPr>
        </p:nvGraphicFramePr>
        <p:xfrm>
          <a:off x="1112520" y="1253166"/>
          <a:ext cx="6368675" cy="4351667"/>
        </p:xfrm>
        <a:graphic>
          <a:graphicData uri="http://schemas.openxmlformats.org/drawingml/2006/chart">
            <c:chart xmlns:c="http://schemas.openxmlformats.org/drawingml/2006/chart" xmlns:r="http://schemas.openxmlformats.org/officeDocument/2006/relationships" r:id="rId4"/>
          </a:graphicData>
        </a:graphic>
      </p:graphicFrame>
      <p:sp>
        <p:nvSpPr>
          <p:cNvPr id="13" name="תיבת טקסט 12">
            <a:extLst>
              <a:ext uri="{FF2B5EF4-FFF2-40B4-BE49-F238E27FC236}">
                <a16:creationId xmlns:a16="http://schemas.microsoft.com/office/drawing/2014/main" id="{C4A76A09-EE0C-2C96-227B-EAA5E5D235D3}"/>
              </a:ext>
            </a:extLst>
          </p:cNvPr>
          <p:cNvSpPr txBox="1"/>
          <p:nvPr/>
        </p:nvSpPr>
        <p:spPr>
          <a:xfrm>
            <a:off x="869987" y="1465450"/>
            <a:ext cx="10236200" cy="769441"/>
          </a:xfrm>
          <a:prstGeom prst="rect">
            <a:avLst/>
          </a:prstGeom>
          <a:noFill/>
        </p:spPr>
        <p:txBody>
          <a:bodyPr wrap="square">
            <a:spAutoFit/>
          </a:bodyPr>
          <a:lstStyle/>
          <a:p>
            <a:r>
              <a:rPr lang="he-IL" sz="4400" b="1" dirty="0">
                <a:solidFill>
                  <a:srgbClr val="84151E"/>
                </a:solidFill>
                <a:latin typeface="Calibri" panose="020F0502020204030204" pitchFamily="34" charset="0"/>
                <a:cs typeface="Calibri" panose="020F0502020204030204" pitchFamily="34" charset="0"/>
              </a:rPr>
              <a:t>הכותרת שלך כאן</a:t>
            </a:r>
          </a:p>
        </p:txBody>
      </p:sp>
      <p:sp>
        <p:nvSpPr>
          <p:cNvPr id="4" name="תיבת טקסט 3">
            <a:extLst>
              <a:ext uri="{FF2B5EF4-FFF2-40B4-BE49-F238E27FC236}">
                <a16:creationId xmlns:a16="http://schemas.microsoft.com/office/drawing/2014/main" id="{1A28A0B0-EC1D-EAEA-43A3-25C41B49C447}"/>
              </a:ext>
            </a:extLst>
          </p:cNvPr>
          <p:cNvSpPr txBox="1"/>
          <p:nvPr/>
        </p:nvSpPr>
        <p:spPr>
          <a:xfrm>
            <a:off x="7122514" y="2444263"/>
            <a:ext cx="3083560" cy="1938992"/>
          </a:xfrm>
          <a:prstGeom prst="rect">
            <a:avLst/>
          </a:prstGeom>
          <a:noFill/>
        </p:spPr>
        <p:txBody>
          <a:bodyPr wrap="square">
            <a:spAutoFit/>
          </a:bodyPr>
          <a:lstStyle/>
          <a:p>
            <a:r>
              <a:rPr lang="he-IL" sz="2000" b="1" dirty="0">
                <a:solidFill>
                  <a:srgbClr val="84151E"/>
                </a:solidFill>
                <a:latin typeface="Calibri Light" panose="020F0302020204030204" pitchFamily="34" charset="0"/>
                <a:cs typeface="Calibri Light" panose="020F0302020204030204" pitchFamily="34" charset="0"/>
              </a:rPr>
              <a:t>התפתחות היסטורית: </a:t>
            </a:r>
            <a:r>
              <a:rPr lang="he-IL" sz="2000" dirty="0">
                <a:solidFill>
                  <a:srgbClr val="84151E"/>
                </a:solidFill>
                <a:latin typeface="Calibri Light" panose="020F0302020204030204" pitchFamily="34" charset="0"/>
                <a:cs typeface="Calibri Light" panose="020F0302020204030204" pitchFamily="34" charset="0"/>
              </a:rPr>
              <a:t>הפסקה עוסקת בהיסטוריה של הנושא, כלומר התפתחותה נעשית על-פני ציר הזמן.</a:t>
            </a:r>
            <a:br>
              <a:rPr lang="he-IL" sz="2000" dirty="0">
                <a:solidFill>
                  <a:srgbClr val="84151E"/>
                </a:solidFill>
                <a:effectLst/>
                <a:latin typeface="Calibri Light" panose="020F0302020204030204" pitchFamily="34" charset="0"/>
                <a:cs typeface="Calibri Light" panose="020F0302020204030204" pitchFamily="34" charset="0"/>
              </a:rPr>
            </a:br>
            <a:endParaRPr lang="he-IL" sz="2000" dirty="0">
              <a:solidFill>
                <a:srgbClr val="84151E"/>
              </a:solidFill>
              <a:effectLst/>
              <a:latin typeface="Calibri Light" panose="020F0302020204030204" pitchFamily="34" charset="0"/>
              <a:cs typeface="Calibri Light" panose="020F0302020204030204" pitchFamily="34" charset="0"/>
            </a:endParaRPr>
          </a:p>
          <a:p>
            <a:pPr rtl="0"/>
            <a:endParaRPr lang="he-IL" sz="2000" dirty="0">
              <a:solidFill>
                <a:srgbClr val="84151E"/>
              </a:solidFill>
              <a:latin typeface="Calibri Light" panose="020F0302020204030204" pitchFamily="34" charset="0"/>
              <a:cs typeface="Calibri Light" panose="020F0302020204030204" pitchFamily="34" charset="0"/>
            </a:endParaRPr>
          </a:p>
        </p:txBody>
      </p:sp>
      <p:sp>
        <p:nvSpPr>
          <p:cNvPr id="7" name="תיבת טקסט 6">
            <a:extLst>
              <a:ext uri="{FF2B5EF4-FFF2-40B4-BE49-F238E27FC236}">
                <a16:creationId xmlns:a16="http://schemas.microsoft.com/office/drawing/2014/main" id="{54215247-A6A5-210C-D5EF-9609B58096DB}"/>
              </a:ext>
            </a:extLst>
          </p:cNvPr>
          <p:cNvSpPr txBox="1"/>
          <p:nvPr/>
        </p:nvSpPr>
        <p:spPr>
          <a:xfrm>
            <a:off x="10301194" y="6164884"/>
            <a:ext cx="1630082" cy="400110"/>
          </a:xfrm>
          <a:prstGeom prst="rect">
            <a:avLst/>
          </a:prstGeom>
          <a:noFill/>
        </p:spPr>
        <p:txBody>
          <a:bodyPr wrap="square">
            <a:spAutoFit/>
          </a:bodyPr>
          <a:lstStyle/>
          <a:p>
            <a:r>
              <a:rPr lang="he-IL" sz="2000" dirty="0">
                <a:solidFill>
                  <a:srgbClr val="84151E"/>
                </a:solidFill>
                <a:latin typeface="Calibri Light" panose="020F0302020204030204" pitchFamily="34" charset="0"/>
                <a:cs typeface="Calibri Light" panose="020F0302020204030204" pitchFamily="34" charset="0"/>
              </a:rPr>
              <a:t>כותרת המצגת</a:t>
            </a:r>
          </a:p>
        </p:txBody>
      </p:sp>
      <p:cxnSp>
        <p:nvCxnSpPr>
          <p:cNvPr id="8" name="מחבר ישר 7">
            <a:extLst>
              <a:ext uri="{FF2B5EF4-FFF2-40B4-BE49-F238E27FC236}">
                <a16:creationId xmlns:a16="http://schemas.microsoft.com/office/drawing/2014/main" id="{C8BBD4FC-8668-8326-CB9D-EDEDD1873806}"/>
              </a:ext>
            </a:extLst>
          </p:cNvPr>
          <p:cNvCxnSpPr>
            <a:cxnSpLocks/>
          </p:cNvCxnSpPr>
          <p:nvPr/>
        </p:nvCxnSpPr>
        <p:spPr>
          <a:xfrm flipH="1">
            <a:off x="1112520" y="6400797"/>
            <a:ext cx="9168501" cy="0"/>
          </a:xfrm>
          <a:prstGeom prst="line">
            <a:avLst/>
          </a:prstGeom>
          <a:ln w="19050" cap="flat" cmpd="sng" algn="ctr">
            <a:solidFill>
              <a:srgbClr val="75325C"/>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287309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889894FC-B68C-D301-1A11-94CF024494E2}"/>
              </a:ext>
            </a:extLst>
          </p:cNvPr>
          <p:cNvPicPr>
            <a:picLocks noChangeAspect="1"/>
          </p:cNvPicPr>
          <p:nvPr/>
        </p:nvPicPr>
        <p:blipFill>
          <a:blip r:embed="rId3"/>
          <a:stretch>
            <a:fillRect/>
          </a:stretch>
        </p:blipFill>
        <p:spPr>
          <a:xfrm>
            <a:off x="0" y="486"/>
            <a:ext cx="12192000" cy="6857028"/>
          </a:xfrm>
          <a:prstGeom prst="rect">
            <a:avLst/>
          </a:prstGeom>
        </p:spPr>
      </p:pic>
      <p:cxnSp>
        <p:nvCxnSpPr>
          <p:cNvPr id="10" name="מחבר ישר 9">
            <a:extLst>
              <a:ext uri="{FF2B5EF4-FFF2-40B4-BE49-F238E27FC236}">
                <a16:creationId xmlns:a16="http://schemas.microsoft.com/office/drawing/2014/main" id="{020308A8-1833-02AC-DD7A-56BE6091FCA9}"/>
              </a:ext>
            </a:extLst>
          </p:cNvPr>
          <p:cNvCxnSpPr>
            <a:cxnSpLocks/>
          </p:cNvCxnSpPr>
          <p:nvPr/>
        </p:nvCxnSpPr>
        <p:spPr>
          <a:xfrm flipH="1" flipV="1">
            <a:off x="1129553" y="6382868"/>
            <a:ext cx="3808207" cy="17929"/>
          </a:xfrm>
          <a:prstGeom prst="line">
            <a:avLst/>
          </a:prstGeom>
          <a:ln w="19050" cap="flat" cmpd="sng" algn="ctr">
            <a:solidFill>
              <a:srgbClr val="75325C"/>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2" name="תרשים 1">
            <a:extLst>
              <a:ext uri="{FF2B5EF4-FFF2-40B4-BE49-F238E27FC236}">
                <a16:creationId xmlns:a16="http://schemas.microsoft.com/office/drawing/2014/main" id="{DCD8FD6D-EEB6-6D87-065C-B0E3246651F0}"/>
              </a:ext>
            </a:extLst>
          </p:cNvPr>
          <p:cNvGraphicFramePr/>
          <p:nvPr>
            <p:extLst>
              <p:ext uri="{D42A27DB-BD31-4B8C-83A1-F6EECF244321}">
                <p14:modId xmlns:p14="http://schemas.microsoft.com/office/powerpoint/2010/main" val="3979449685"/>
              </p:ext>
            </p:extLst>
          </p:nvPr>
        </p:nvGraphicFramePr>
        <p:xfrm>
          <a:off x="2241923" y="1343379"/>
          <a:ext cx="7708153" cy="5266922"/>
        </p:xfrm>
        <a:graphic>
          <a:graphicData uri="http://schemas.openxmlformats.org/drawingml/2006/chart">
            <c:chart xmlns:c="http://schemas.openxmlformats.org/drawingml/2006/chart" xmlns:r="http://schemas.openxmlformats.org/officeDocument/2006/relationships" r:id="rId4"/>
          </a:graphicData>
        </a:graphic>
      </p:graphicFrame>
      <p:sp>
        <p:nvSpPr>
          <p:cNvPr id="13" name="תיבת טקסט 12">
            <a:extLst>
              <a:ext uri="{FF2B5EF4-FFF2-40B4-BE49-F238E27FC236}">
                <a16:creationId xmlns:a16="http://schemas.microsoft.com/office/drawing/2014/main" id="{C4A76A09-EE0C-2C96-227B-EAA5E5D235D3}"/>
              </a:ext>
            </a:extLst>
          </p:cNvPr>
          <p:cNvSpPr txBox="1"/>
          <p:nvPr/>
        </p:nvSpPr>
        <p:spPr>
          <a:xfrm>
            <a:off x="468313" y="529334"/>
            <a:ext cx="10236200" cy="769441"/>
          </a:xfrm>
          <a:prstGeom prst="rect">
            <a:avLst/>
          </a:prstGeom>
          <a:noFill/>
        </p:spPr>
        <p:txBody>
          <a:bodyPr wrap="square">
            <a:spAutoFit/>
          </a:bodyPr>
          <a:lstStyle/>
          <a:p>
            <a:r>
              <a:rPr lang="he-IL" sz="4400" b="1" dirty="0">
                <a:solidFill>
                  <a:srgbClr val="84151E"/>
                </a:solidFill>
                <a:latin typeface="Calibri" panose="020F0502020204030204" pitchFamily="34" charset="0"/>
                <a:cs typeface="Calibri" panose="020F0502020204030204" pitchFamily="34" charset="0"/>
              </a:rPr>
              <a:t>הכותרת שלך כאן</a:t>
            </a:r>
          </a:p>
        </p:txBody>
      </p:sp>
      <p:sp>
        <p:nvSpPr>
          <p:cNvPr id="15" name="תיבת טקסט 14">
            <a:extLst>
              <a:ext uri="{FF2B5EF4-FFF2-40B4-BE49-F238E27FC236}">
                <a16:creationId xmlns:a16="http://schemas.microsoft.com/office/drawing/2014/main" id="{21E59AF4-FBC5-7D46-E802-21EE8281DBC5}"/>
              </a:ext>
            </a:extLst>
          </p:cNvPr>
          <p:cNvSpPr txBox="1"/>
          <p:nvPr/>
        </p:nvSpPr>
        <p:spPr>
          <a:xfrm>
            <a:off x="10301194" y="6164884"/>
            <a:ext cx="1630082" cy="400110"/>
          </a:xfrm>
          <a:prstGeom prst="rect">
            <a:avLst/>
          </a:prstGeom>
          <a:noFill/>
        </p:spPr>
        <p:txBody>
          <a:bodyPr wrap="square">
            <a:spAutoFit/>
          </a:bodyPr>
          <a:lstStyle/>
          <a:p>
            <a:r>
              <a:rPr lang="he-IL" sz="2000" dirty="0">
                <a:solidFill>
                  <a:srgbClr val="84151E"/>
                </a:solidFill>
                <a:latin typeface="Calibri Light" panose="020F0302020204030204" pitchFamily="34" charset="0"/>
                <a:cs typeface="Calibri Light" panose="020F0302020204030204" pitchFamily="34" charset="0"/>
              </a:rPr>
              <a:t>כותרת המצגת</a:t>
            </a:r>
          </a:p>
        </p:txBody>
      </p:sp>
      <p:cxnSp>
        <p:nvCxnSpPr>
          <p:cNvPr id="5" name="מחבר ישר 4">
            <a:extLst>
              <a:ext uri="{FF2B5EF4-FFF2-40B4-BE49-F238E27FC236}">
                <a16:creationId xmlns:a16="http://schemas.microsoft.com/office/drawing/2014/main" id="{790A5A38-5127-DCDD-C084-5B0729A6477D}"/>
              </a:ext>
            </a:extLst>
          </p:cNvPr>
          <p:cNvCxnSpPr>
            <a:cxnSpLocks/>
          </p:cNvCxnSpPr>
          <p:nvPr/>
        </p:nvCxnSpPr>
        <p:spPr>
          <a:xfrm flipH="1">
            <a:off x="7269480" y="6400797"/>
            <a:ext cx="3011541" cy="0"/>
          </a:xfrm>
          <a:prstGeom prst="line">
            <a:avLst/>
          </a:prstGeom>
          <a:ln w="19050" cap="flat" cmpd="sng" algn="ctr">
            <a:solidFill>
              <a:srgbClr val="75325C"/>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11213654"/>
      </p:ext>
    </p:extLst>
  </p:cSld>
  <p:clrMapOvr>
    <a:masterClrMapping/>
  </p:clrMapOvr>
</p:sld>
</file>

<file path=ppt/theme/theme1.xml><?xml version="1.0" encoding="utf-8"?>
<a:theme xmlns:a="http://schemas.openxmlformats.org/drawingml/2006/main" name="ערכת נושא Office">
  <a:themeElements>
    <a:clrScheme name="מותאם אישית 5">
      <a:dk1>
        <a:srgbClr val="000000"/>
      </a:dk1>
      <a:lt1>
        <a:srgbClr val="FFFFFF"/>
      </a:lt1>
      <a:dk2>
        <a:srgbClr val="44546A"/>
      </a:dk2>
      <a:lt2>
        <a:srgbClr val="E7E6E6"/>
      </a:lt2>
      <a:accent1>
        <a:srgbClr val="75325B"/>
      </a:accent1>
      <a:accent2>
        <a:srgbClr val="50A781"/>
      </a:accent2>
      <a:accent3>
        <a:srgbClr val="D8AF5C"/>
      </a:accent3>
      <a:accent4>
        <a:srgbClr val="2B819B"/>
      </a:accent4>
      <a:accent5>
        <a:srgbClr val="83151E"/>
      </a:accent5>
      <a:accent6>
        <a:srgbClr val="873B70"/>
      </a:accent6>
      <a:hlink>
        <a:srgbClr val="50A781"/>
      </a:hlink>
      <a:folHlink>
        <a:srgbClr val="75325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{83CDC9D4-0014-B14D-ADB7-C2D46441B754}tf10001123</Template>
  <TotalTime>278</TotalTime>
  <Words>218</Words>
  <Application>Microsoft Office PowerPoint</Application>
  <PresentationFormat>מסך רחב</PresentationFormat>
  <Paragraphs>21</Paragraphs>
  <Slides>6</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6</vt:i4>
      </vt:variant>
    </vt:vector>
  </HeadingPairs>
  <TitlesOfParts>
    <vt:vector size="10" baseType="lpstr">
      <vt:lpstr>Arial</vt:lpstr>
      <vt:lpstr>Calibri</vt:lpstr>
      <vt:lpstr>Calibri Light</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מוריה-יעל בשן (סטודנט)</dc:creator>
  <cp:lastModifiedBy>ענבל שצרנסקי</cp:lastModifiedBy>
  <cp:revision>9</cp:revision>
  <dcterms:created xsi:type="dcterms:W3CDTF">2023-06-12T09:25:50Z</dcterms:created>
  <dcterms:modified xsi:type="dcterms:W3CDTF">2024-01-23T11:10:52Z</dcterms:modified>
</cp:coreProperties>
</file>